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1" r:id="rId1"/>
  </p:sldMasterIdLst>
  <p:notesMasterIdLst>
    <p:notesMasterId r:id="rId16"/>
  </p:notesMasterIdLst>
  <p:sldIdLst>
    <p:sldId id="256" r:id="rId2"/>
    <p:sldId id="257" r:id="rId3"/>
    <p:sldId id="258" r:id="rId4"/>
    <p:sldId id="273" r:id="rId5"/>
    <p:sldId id="269" r:id="rId6"/>
    <p:sldId id="259" r:id="rId7"/>
    <p:sldId id="260" r:id="rId8"/>
    <p:sldId id="278" r:id="rId9"/>
    <p:sldId id="261" r:id="rId10"/>
    <p:sldId id="271" r:id="rId11"/>
    <p:sldId id="267" r:id="rId12"/>
    <p:sldId id="276" r:id="rId13"/>
    <p:sldId id="277" r:id="rId14"/>
    <p:sldId id="268" r:id="rId15"/>
  </p:sldIdLst>
  <p:sldSz cx="12192000" cy="6858000"/>
  <p:notesSz cx="6858000" cy="9144000"/>
  <p:custShowLst>
    <p:custShow name="Diaporama personnalisé 1" id="0">
      <p:sldLst>
        <p:sld r:id="rId2"/>
        <p:sld r:id="rId3"/>
        <p:sld r:id="rId4"/>
        <p:sld r:id="rId7"/>
        <p:sld r:id="rId8"/>
        <p:sld r:id="rId1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86299" autoAdjust="0"/>
  </p:normalViewPr>
  <p:slideViewPr>
    <p:cSldViewPr>
      <p:cViewPr varScale="1">
        <p:scale>
          <a:sx n="63" d="100"/>
          <a:sy n="63" d="100"/>
        </p:scale>
        <p:origin x="106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792"/>
    </p:cViewPr>
  </p:sorterViewPr>
  <p:notesViewPr>
    <p:cSldViewPr>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84EBF5-6D34-4E56-875D-9308B5378F60}"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fr-FR"/>
        </a:p>
      </dgm:t>
    </dgm:pt>
    <dgm:pt modelId="{62704697-7E0C-46E0-B483-817011312B47}" type="pres">
      <dgm:prSet presAssocID="{8384EBF5-6D34-4E56-875D-9308B5378F60}" presName="list" presStyleCnt="0">
        <dgm:presLayoutVars>
          <dgm:dir/>
          <dgm:animLvl val="lvl"/>
        </dgm:presLayoutVars>
      </dgm:prSet>
      <dgm:spPr/>
    </dgm:pt>
  </dgm:ptLst>
  <dgm:cxnLst>
    <dgm:cxn modelId="{DB573676-CF7D-4100-B84E-3A5745954ECE}" type="presOf" srcId="{8384EBF5-6D34-4E56-875D-9308B5378F60}" destId="{62704697-7E0C-46E0-B483-817011312B47}" srcOrd="0"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9D85B-F3CB-4E79-AF47-4B4E29264705}" type="datetimeFigureOut">
              <a:rPr lang="fr-FR" smtClean="0"/>
              <a:t>10/09/2025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22A31A-E488-456D-BE63-25A954B979F7}" type="slidenum">
              <a:rPr lang="fr-FR" smtClean="0"/>
              <a:t>‹#›</a:t>
            </a:fld>
            <a:endParaRPr lang="fr-FR"/>
          </a:p>
        </p:txBody>
      </p:sp>
    </p:spTree>
    <p:extLst>
      <p:ext uri="{BB962C8B-B14F-4D97-AF65-F5344CB8AC3E}">
        <p14:creationId xmlns:p14="http://schemas.microsoft.com/office/powerpoint/2010/main" val="260378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Bef>
                <a:spcPts val="600"/>
              </a:spcBef>
              <a:spcAft>
                <a:spcPts val="600"/>
              </a:spcAft>
            </a:pPr>
            <a:r>
              <a:rPr lang="fr-FR" sz="1800" b="1" dirty="0">
                <a:effectLst>
                  <a:outerShdw blurRad="38100" dist="38100" dir="2700000" algn="tl">
                    <a:srgbClr val="000000">
                      <a:alpha val="43137"/>
                    </a:srgbClr>
                  </a:outerShdw>
                </a:effectLst>
                <a:latin typeface="Berlin Sans FB" pitchFamily="34" charset="0"/>
                <a:ea typeface="Calibri" panose="020F0502020204030204" pitchFamily="34" charset="0"/>
                <a:cs typeface="Times New Roman" panose="02020603050405020304" pitchFamily="18" charset="0"/>
              </a:rPr>
              <a:t>Monsieur le Président du Jury,</a:t>
            </a:r>
            <a:endParaRPr lang="fr-FR" sz="1800" dirty="0">
              <a:effectLst>
                <a:outerShdw blurRad="38100" dist="38100" dir="2700000" algn="tl">
                  <a:srgbClr val="000000">
                    <a:alpha val="43137"/>
                  </a:srgbClr>
                </a:outerShdw>
              </a:effectLst>
              <a:latin typeface="Berlin Sans FB"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a:effectLst>
                  <a:outerShdw blurRad="38100" dist="38100" dir="2700000" algn="tl">
                    <a:srgbClr val="000000">
                      <a:alpha val="43137"/>
                    </a:srgbClr>
                  </a:outerShdw>
                </a:effectLst>
                <a:latin typeface="Berlin Sans FB" pitchFamily="34" charset="0"/>
                <a:ea typeface="Calibri" panose="020F0502020204030204" pitchFamily="34" charset="0"/>
                <a:cs typeface="Times New Roman" panose="02020603050405020304" pitchFamily="18" charset="0"/>
              </a:rPr>
              <a:t>Merci de nous avoir donner la parole.</a:t>
            </a:r>
          </a:p>
          <a:p>
            <a:pPr algn="just">
              <a:lnSpc>
                <a:spcPct val="150000"/>
              </a:lnSpc>
              <a:spcBef>
                <a:spcPts val="600"/>
              </a:spcBef>
              <a:spcAft>
                <a:spcPts val="600"/>
              </a:spcAft>
            </a:pPr>
            <a:r>
              <a:rPr lang="fr-FR" sz="1800" b="1" dirty="0">
                <a:effectLst>
                  <a:outerShdw blurRad="38100" dist="38100" dir="2700000" algn="tl">
                    <a:srgbClr val="000000">
                      <a:alpha val="43137"/>
                    </a:srgbClr>
                  </a:outerShdw>
                </a:effectLst>
                <a:latin typeface="Berlin Sans FB" pitchFamily="34" charset="0"/>
                <a:ea typeface="Calibri" panose="020F0502020204030204" pitchFamily="34" charset="0"/>
                <a:cs typeface="Times New Roman" panose="02020603050405020304" pitchFamily="18" charset="0"/>
              </a:rPr>
              <a:t>Monsieur le Président du jury ;</a:t>
            </a:r>
            <a:endParaRPr lang="fr-FR" sz="1800" dirty="0">
              <a:effectLst>
                <a:outerShdw blurRad="38100" dist="38100" dir="2700000" algn="tl">
                  <a:srgbClr val="000000">
                    <a:alpha val="43137"/>
                  </a:srgbClr>
                </a:outerShdw>
              </a:effectLst>
              <a:latin typeface="Berlin Sans FB"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b="1" dirty="0">
                <a:effectLst>
                  <a:outerShdw blurRad="38100" dist="38100" dir="2700000" algn="tl">
                    <a:srgbClr val="000000">
                      <a:alpha val="43137"/>
                    </a:srgbClr>
                  </a:outerShdw>
                </a:effectLst>
                <a:latin typeface="Berlin Sans FB" pitchFamily="34" charset="0"/>
                <a:ea typeface="Calibri" panose="020F0502020204030204" pitchFamily="34" charset="0"/>
                <a:cs typeface="Times New Roman" panose="02020603050405020304" pitchFamily="18" charset="0"/>
              </a:rPr>
              <a:t>Messieurs les membres du jury ;</a:t>
            </a:r>
            <a:endParaRPr lang="fr-FR" sz="1800" dirty="0">
              <a:effectLst>
                <a:outerShdw blurRad="38100" dist="38100" dir="2700000" algn="tl">
                  <a:srgbClr val="000000">
                    <a:alpha val="43137"/>
                  </a:srgbClr>
                </a:outerShdw>
              </a:effectLst>
              <a:latin typeface="Berlin Sans FB"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b="1" dirty="0">
                <a:effectLst>
                  <a:outerShdw blurRad="38100" dist="38100" dir="2700000" algn="tl">
                    <a:srgbClr val="000000">
                      <a:alpha val="43137"/>
                    </a:srgbClr>
                  </a:outerShdw>
                </a:effectLst>
                <a:latin typeface="Berlin Sans FB" pitchFamily="34" charset="0"/>
                <a:ea typeface="Calibri" panose="020F0502020204030204" pitchFamily="34" charset="0"/>
                <a:cs typeface="Times New Roman" panose="02020603050405020304" pitchFamily="18" charset="0"/>
              </a:rPr>
              <a:t>Chers parents ;</a:t>
            </a:r>
            <a:endParaRPr lang="fr-FR" sz="1800" dirty="0">
              <a:effectLst>
                <a:outerShdw blurRad="38100" dist="38100" dir="2700000" algn="tl">
                  <a:srgbClr val="000000">
                    <a:alpha val="43137"/>
                  </a:srgbClr>
                </a:outerShdw>
              </a:effectLst>
              <a:latin typeface="Berlin Sans FB"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b="1" dirty="0">
                <a:effectLst>
                  <a:outerShdw blurRad="38100" dist="38100" dir="2700000" algn="tl">
                    <a:srgbClr val="000000">
                      <a:alpha val="43137"/>
                    </a:srgbClr>
                  </a:outerShdw>
                </a:effectLst>
                <a:latin typeface="Berlin Sans FB" pitchFamily="34" charset="0"/>
                <a:ea typeface="Calibri" panose="020F0502020204030204" pitchFamily="34" charset="0"/>
                <a:cs typeface="Times New Roman" panose="02020603050405020304" pitchFamily="18" charset="0"/>
              </a:rPr>
              <a:t>Amis et connaissances ;</a:t>
            </a:r>
            <a:endParaRPr lang="fr-FR" sz="1800" dirty="0">
              <a:effectLst>
                <a:outerShdw blurRad="38100" dist="38100" dir="2700000" algn="tl">
                  <a:srgbClr val="000000">
                    <a:alpha val="43137"/>
                  </a:srgbClr>
                </a:outerShdw>
              </a:effectLst>
              <a:latin typeface="Berlin Sans FB"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b="1" dirty="0">
                <a:effectLst>
                  <a:outerShdw blurRad="38100" dist="38100" dir="2700000" algn="tl">
                    <a:srgbClr val="000000">
                      <a:alpha val="43137"/>
                    </a:srgbClr>
                  </a:outerShdw>
                </a:effectLst>
                <a:latin typeface="Berlin Sans FB" pitchFamily="34" charset="0"/>
                <a:ea typeface="Calibri" panose="020F0502020204030204" pitchFamily="34" charset="0"/>
                <a:cs typeface="Times New Roman" panose="02020603050405020304" pitchFamily="18" charset="0"/>
              </a:rPr>
              <a:t>Distingués invités ;</a:t>
            </a:r>
            <a:endParaRPr lang="fr-FR" sz="1800" dirty="0">
              <a:effectLst>
                <a:outerShdw blurRad="38100" dist="38100" dir="2700000" algn="tl">
                  <a:srgbClr val="000000">
                    <a:alpha val="43137"/>
                  </a:srgbClr>
                </a:outerShdw>
              </a:effectLst>
              <a:latin typeface="Berlin Sans FB"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b="1" dirty="0">
                <a:effectLst>
                  <a:outerShdw blurRad="38100" dist="38100" dir="2700000" algn="tl">
                    <a:srgbClr val="000000">
                      <a:alpha val="43137"/>
                    </a:srgbClr>
                  </a:outerShdw>
                </a:effectLst>
                <a:latin typeface="Berlin Sans FB" pitchFamily="34" charset="0"/>
                <a:ea typeface="Calibri" panose="020F0502020204030204" pitchFamily="34" charset="0"/>
                <a:cs typeface="Times New Roman" panose="02020603050405020304" pitchFamily="18" charset="0"/>
              </a:rPr>
              <a:t>Bonjour et Soyez les bienvenues.</a:t>
            </a:r>
            <a:endParaRPr lang="fr-FR" sz="1800" dirty="0">
              <a:effectLst>
                <a:outerShdw blurRad="38100" dist="38100" dir="2700000" algn="tl">
                  <a:srgbClr val="000000">
                    <a:alpha val="43137"/>
                  </a:srgbClr>
                </a:outerShdw>
              </a:effectLst>
              <a:latin typeface="Berlin Sans FB"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b="1" dirty="0">
                <a:effectLst>
                  <a:outerShdw blurRad="38100" dist="38100" dir="2700000" algn="tl">
                    <a:srgbClr val="000000">
                      <a:alpha val="43137"/>
                    </a:srgbClr>
                  </a:outerShdw>
                </a:effectLst>
                <a:latin typeface="Berlin Sans FB" pitchFamily="34" charset="0"/>
                <a:ea typeface="Calibri" panose="020F0502020204030204" pitchFamily="34" charset="0"/>
                <a:cs typeface="Times New Roman" panose="02020603050405020304" pitchFamily="18" charset="0"/>
              </a:rPr>
              <a:t>Monsieur le Président du Jury ;</a:t>
            </a:r>
            <a:endParaRPr lang="fr-FR" sz="1800" dirty="0">
              <a:effectLst>
                <a:outerShdw blurRad="38100" dist="38100" dir="2700000" algn="tl">
                  <a:srgbClr val="000000">
                    <a:alpha val="43137"/>
                  </a:srgbClr>
                </a:outerShdw>
              </a:effectLst>
              <a:latin typeface="Berlin Sans FB"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b="1" dirty="0">
                <a:effectLst>
                  <a:outerShdw blurRad="38100" dist="38100" dir="2700000" algn="tl">
                    <a:srgbClr val="000000">
                      <a:alpha val="43137"/>
                    </a:srgbClr>
                  </a:outerShdw>
                </a:effectLst>
                <a:latin typeface="Berlin Sans FB" pitchFamily="34" charset="0"/>
                <a:ea typeface="Calibri" panose="020F0502020204030204" pitchFamily="34" charset="0"/>
                <a:cs typeface="Times New Roman" panose="02020603050405020304" pitchFamily="18" charset="0"/>
              </a:rPr>
              <a:t>Messieurs les membres du Jury ;</a:t>
            </a:r>
            <a:endParaRPr lang="fr-FR" sz="1800" dirty="0">
              <a:effectLst>
                <a:outerShdw blurRad="38100" dist="38100" dir="2700000" algn="tl">
                  <a:srgbClr val="000000">
                    <a:alpha val="43137"/>
                  </a:srgbClr>
                </a:outerShdw>
              </a:effectLst>
              <a:latin typeface="Berlin Sans FB"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a:effectLst>
                  <a:outerShdw blurRad="38100" dist="38100" dir="2700000" algn="tl">
                    <a:srgbClr val="000000">
                      <a:alpha val="43137"/>
                    </a:srgbClr>
                  </a:outerShdw>
                </a:effectLst>
                <a:latin typeface="Berlin Sans FB" pitchFamily="34" charset="0"/>
                <a:ea typeface="Calibri" panose="020F0502020204030204" pitchFamily="34" charset="0"/>
                <a:cs typeface="Times New Roman" panose="02020603050405020304" pitchFamily="18" charset="0"/>
              </a:rPr>
              <a:t>Permettez-nous tout d’abord de vous présenter nos sincères remerciements pour avoir accepté de siéger autour de ce mémoire, en dépit de vos différentes occupations professionnelles, et de lui porter un regard critique pour améliorer sa qualité.  </a:t>
            </a:r>
          </a:p>
          <a:p>
            <a:pPr algn="just"/>
            <a:endParaRPr lang="fr-FR" dirty="0">
              <a:effectLst>
                <a:outerShdw blurRad="38100" dist="38100" dir="2700000" algn="tl">
                  <a:srgbClr val="000000">
                    <a:alpha val="43137"/>
                  </a:srgbClr>
                </a:outerShdw>
              </a:effectLst>
              <a:latin typeface="Berlin Sans FB"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BE22A31A-E488-456D-BE63-25A954B979F7}" type="slidenum">
              <a:rPr lang="fr-FR" smtClean="0"/>
              <a:t>1</a:t>
            </a:fld>
            <a:endParaRPr lang="fr-FR"/>
          </a:p>
        </p:txBody>
      </p:sp>
    </p:spTree>
    <p:extLst>
      <p:ext uri="{BB962C8B-B14F-4D97-AF65-F5344CB8AC3E}">
        <p14:creationId xmlns:p14="http://schemas.microsoft.com/office/powerpoint/2010/main" val="1205113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BE22A31A-E488-456D-BE63-25A954B979F7}" type="slidenum">
              <a:rPr lang="fr-FR" smtClean="0"/>
              <a:t>11</a:t>
            </a:fld>
            <a:endParaRPr lang="fr-FR"/>
          </a:p>
        </p:txBody>
      </p:sp>
    </p:spTree>
    <p:extLst>
      <p:ext uri="{BB962C8B-B14F-4D97-AF65-F5344CB8AC3E}">
        <p14:creationId xmlns:p14="http://schemas.microsoft.com/office/powerpoint/2010/main" val="3940134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BE22A31A-E488-456D-BE63-25A954B979F7}" type="slidenum">
              <a:rPr lang="fr-FR" smtClean="0"/>
              <a:t>12</a:t>
            </a:fld>
            <a:endParaRPr lang="fr-FR"/>
          </a:p>
        </p:txBody>
      </p:sp>
    </p:spTree>
    <p:extLst>
      <p:ext uri="{BB962C8B-B14F-4D97-AF65-F5344CB8AC3E}">
        <p14:creationId xmlns:p14="http://schemas.microsoft.com/office/powerpoint/2010/main" val="3790568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kern="1200" dirty="0">
                <a:solidFill>
                  <a:schemeClr val="tx1"/>
                </a:solidFill>
                <a:effectLst/>
                <a:latin typeface="+mn-lt"/>
                <a:ea typeface="+mn-ea"/>
                <a:cs typeface="+mn-cs"/>
              </a:rPr>
              <a:t>Nous voici au terme de notre présentation et nous n’avons aucunement la prétention d’avoir cerné tout le contour de ce thème. C’est pourquoi, toutes vos remarques et critiques nous seront les bienvenues pour améliorer la qualité de ce travail.</a:t>
            </a:r>
          </a:p>
          <a:p>
            <a:pPr algn="just"/>
            <a:r>
              <a:rPr lang="fr-FR" sz="1200" b="1" kern="1200" dirty="0">
                <a:solidFill>
                  <a:schemeClr val="tx1"/>
                </a:solidFill>
                <a:effectLst/>
                <a:latin typeface="+mn-lt"/>
                <a:ea typeface="+mn-ea"/>
                <a:cs typeface="+mn-cs"/>
              </a:rPr>
              <a:t>Nous vous remercions pour votre aimable attention !</a:t>
            </a:r>
            <a:endParaRPr lang="fr-FR"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 </a:t>
            </a:r>
          </a:p>
          <a:p>
            <a:pPr algn="just"/>
            <a:endParaRPr lang="fr-FR" dirty="0"/>
          </a:p>
        </p:txBody>
      </p:sp>
      <p:sp>
        <p:nvSpPr>
          <p:cNvPr id="4" name="Espace réservé du numéro de diapositive 3"/>
          <p:cNvSpPr>
            <a:spLocks noGrp="1"/>
          </p:cNvSpPr>
          <p:nvPr>
            <p:ph type="sldNum" sz="quarter" idx="10"/>
          </p:nvPr>
        </p:nvSpPr>
        <p:spPr/>
        <p:txBody>
          <a:bodyPr/>
          <a:lstStyle/>
          <a:p>
            <a:fld id="{BE22A31A-E488-456D-BE63-25A954B979F7}" type="slidenum">
              <a:rPr lang="fr-FR" smtClean="0"/>
              <a:t>13</a:t>
            </a:fld>
            <a:endParaRPr lang="fr-FR"/>
          </a:p>
        </p:txBody>
      </p:sp>
    </p:spTree>
    <p:extLst>
      <p:ext uri="{BB962C8B-B14F-4D97-AF65-F5344CB8AC3E}">
        <p14:creationId xmlns:p14="http://schemas.microsoft.com/office/powerpoint/2010/main" val="48106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50000"/>
              </a:lnSpc>
              <a:spcBef>
                <a:spcPts val="600"/>
              </a:spcBef>
              <a:spcAft>
                <a:spcPts val="600"/>
              </a:spcAft>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BE22A31A-E488-456D-BE63-25A954B979F7}" type="slidenum">
              <a:rPr lang="fr-FR" smtClean="0"/>
              <a:t>2</a:t>
            </a:fld>
            <a:endParaRPr lang="fr-FR" dirty="0"/>
          </a:p>
        </p:txBody>
      </p:sp>
    </p:spTree>
    <p:extLst>
      <p:ext uri="{BB962C8B-B14F-4D97-AF65-F5344CB8AC3E}">
        <p14:creationId xmlns:p14="http://schemas.microsoft.com/office/powerpoint/2010/main" val="131643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dirty="0">
              <a:effectLst/>
              <a:latin typeface="Berlin Sans FB"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BE22A31A-E488-456D-BE63-25A954B979F7}" type="slidenum">
              <a:rPr lang="fr-FR" smtClean="0"/>
              <a:t>3</a:t>
            </a:fld>
            <a:endParaRPr lang="fr-FR" dirty="0"/>
          </a:p>
        </p:txBody>
      </p:sp>
    </p:spTree>
    <p:extLst>
      <p:ext uri="{BB962C8B-B14F-4D97-AF65-F5344CB8AC3E}">
        <p14:creationId xmlns:p14="http://schemas.microsoft.com/office/powerpoint/2010/main" val="116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solidFill>
                  <a:schemeClr val="tx1"/>
                </a:solidFill>
                <a:effectLst/>
                <a:latin typeface="Berlin Sans FB" pitchFamily="34" charset="0"/>
                <a:ea typeface="+mn-ea"/>
                <a:cs typeface="+mn-cs"/>
              </a:rPr>
              <a:t>Monsieur le Président du Jury ;</a:t>
            </a:r>
            <a:endParaRPr lang="fr-FR" sz="1200" kern="1200" dirty="0">
              <a:solidFill>
                <a:schemeClr val="tx1"/>
              </a:solidFill>
              <a:effectLst/>
              <a:latin typeface="Berlin Sans FB" pitchFamily="34" charset="0"/>
              <a:ea typeface="+mn-ea"/>
              <a:cs typeface="+mn-cs"/>
            </a:endParaRPr>
          </a:p>
          <a:p>
            <a:pPr algn="just"/>
            <a:r>
              <a:rPr lang="fr-FR" sz="1200" b="1" kern="1200" dirty="0">
                <a:solidFill>
                  <a:schemeClr val="tx1"/>
                </a:solidFill>
                <a:effectLst/>
                <a:latin typeface="Berlin Sans FB" pitchFamily="34" charset="0"/>
                <a:ea typeface="+mn-ea"/>
                <a:cs typeface="+mn-cs"/>
              </a:rPr>
              <a:t>Monsieur les membres du Jury,</a:t>
            </a:r>
            <a:endParaRPr lang="fr-FR" sz="1200" kern="1200" dirty="0">
              <a:solidFill>
                <a:schemeClr val="tx1"/>
              </a:solidFill>
              <a:effectLst/>
              <a:latin typeface="Berlin Sans FB" pitchFamily="34" charset="0"/>
              <a:ea typeface="+mn-ea"/>
              <a:cs typeface="+mn-cs"/>
            </a:endParaRPr>
          </a:p>
          <a:p>
            <a:pPr algn="just"/>
            <a:r>
              <a:rPr lang="fr-FR" sz="1200" kern="1200" dirty="0">
                <a:solidFill>
                  <a:schemeClr val="tx1"/>
                </a:solidFill>
                <a:effectLst/>
                <a:latin typeface="Berlin Sans FB" pitchFamily="34" charset="0"/>
                <a:ea typeface="+mn-ea"/>
                <a:cs typeface="+mn-cs"/>
              </a:rPr>
              <a:t>Le choix de notre thème ne relève pas du fruit d’une</a:t>
            </a:r>
            <a:r>
              <a:rPr lang="fr-FR" sz="1200" kern="1200" baseline="0" dirty="0">
                <a:solidFill>
                  <a:schemeClr val="tx1"/>
                </a:solidFill>
                <a:effectLst/>
                <a:latin typeface="Berlin Sans FB" pitchFamily="34" charset="0"/>
                <a:ea typeface="+mn-ea"/>
                <a:cs typeface="+mn-cs"/>
              </a:rPr>
              <a:t> réalité</a:t>
            </a:r>
            <a:r>
              <a:rPr lang="fr-FR" sz="1200" kern="1200" dirty="0">
                <a:solidFill>
                  <a:schemeClr val="tx1"/>
                </a:solidFill>
                <a:effectLst/>
                <a:latin typeface="Berlin Sans FB" pitchFamily="34" charset="0"/>
                <a:ea typeface="+mn-ea"/>
                <a:cs typeface="+mn-cs"/>
              </a:rPr>
              <a:t>. </a:t>
            </a:r>
          </a:p>
        </p:txBody>
      </p:sp>
      <p:sp>
        <p:nvSpPr>
          <p:cNvPr id="4" name="Espace réservé du numéro de diapositive 3"/>
          <p:cNvSpPr>
            <a:spLocks noGrp="1"/>
          </p:cNvSpPr>
          <p:nvPr>
            <p:ph type="sldNum" sz="quarter" idx="5"/>
          </p:nvPr>
        </p:nvSpPr>
        <p:spPr/>
        <p:txBody>
          <a:bodyPr/>
          <a:lstStyle/>
          <a:p>
            <a:fld id="{BE22A31A-E488-456D-BE63-25A954B979F7}" type="slidenum">
              <a:rPr lang="fr-FR" smtClean="0"/>
              <a:t>4</a:t>
            </a:fld>
            <a:endParaRPr lang="fr-FR" dirty="0"/>
          </a:p>
        </p:txBody>
      </p:sp>
    </p:spTree>
    <p:extLst>
      <p:ext uri="{BB962C8B-B14F-4D97-AF65-F5344CB8AC3E}">
        <p14:creationId xmlns:p14="http://schemas.microsoft.com/office/powerpoint/2010/main" val="116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Monsieur le Président du Jury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Monsieur les membres du Jury,</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problème qui fait l’objet de notre recherche est de comprendre….</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BE22A31A-E488-456D-BE63-25A954B979F7}" type="slidenum">
              <a:rPr lang="fr-FR" smtClean="0"/>
              <a:t>5</a:t>
            </a:fld>
            <a:endParaRPr lang="fr-FR" dirty="0"/>
          </a:p>
        </p:txBody>
      </p:sp>
    </p:spTree>
    <p:extLst>
      <p:ext uri="{BB962C8B-B14F-4D97-AF65-F5344CB8AC3E}">
        <p14:creationId xmlns:p14="http://schemas.microsoft.com/office/powerpoint/2010/main" val="1307575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Monsieur le Président du Jury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Monsieur les membres du Jury,</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 ce qui précède, la question de recherche qui se dégage peut-être formulée comme suit…</a:t>
            </a:r>
          </a:p>
        </p:txBody>
      </p:sp>
      <p:sp>
        <p:nvSpPr>
          <p:cNvPr id="4" name="Espace réservé du numéro de diapositive 3"/>
          <p:cNvSpPr>
            <a:spLocks noGrp="1"/>
          </p:cNvSpPr>
          <p:nvPr>
            <p:ph type="sldNum" sz="quarter" idx="5"/>
          </p:nvPr>
        </p:nvSpPr>
        <p:spPr/>
        <p:txBody>
          <a:bodyPr/>
          <a:lstStyle/>
          <a:p>
            <a:fld id="{BE22A31A-E488-456D-BE63-25A954B979F7}" type="slidenum">
              <a:rPr lang="fr-FR" smtClean="0"/>
              <a:t>6</a:t>
            </a:fld>
            <a:endParaRPr lang="fr-FR" dirty="0"/>
          </a:p>
        </p:txBody>
      </p:sp>
    </p:spTree>
    <p:extLst>
      <p:ext uri="{BB962C8B-B14F-4D97-AF65-F5344CB8AC3E}">
        <p14:creationId xmlns:p14="http://schemas.microsoft.com/office/powerpoint/2010/main" val="2911657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solidFill>
                  <a:schemeClr val="tx1"/>
                </a:solidFill>
                <a:effectLst/>
                <a:latin typeface="+mn-lt"/>
                <a:ea typeface="+mn-ea"/>
                <a:cs typeface="+mn-cs"/>
              </a:rPr>
              <a:t>Monsieur le Président du Jury ;</a:t>
            </a:r>
            <a:endParaRPr lang="fr-FR" sz="1200" kern="1200" dirty="0">
              <a:solidFill>
                <a:schemeClr val="tx1"/>
              </a:solidFill>
              <a:effectLst/>
              <a:latin typeface="+mn-lt"/>
              <a:ea typeface="+mn-ea"/>
              <a:cs typeface="+mn-cs"/>
            </a:endParaRPr>
          </a:p>
          <a:p>
            <a:pPr algn="just"/>
            <a:r>
              <a:rPr lang="fr-FR" sz="1200" b="1" kern="1200" dirty="0">
                <a:solidFill>
                  <a:schemeClr val="tx1"/>
                </a:solidFill>
                <a:effectLst/>
                <a:latin typeface="+mn-lt"/>
                <a:ea typeface="+mn-ea"/>
                <a:cs typeface="+mn-cs"/>
              </a:rPr>
              <a:t>Monsieur les membres du Jury,</a:t>
            </a:r>
            <a:endParaRPr lang="fr-FR"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Nous nous sommes fixés des objectifs à atteindre :</a:t>
            </a:r>
          </a:p>
          <a:p>
            <a:pPr lvl="0" algn="just"/>
            <a:r>
              <a:rPr lang="fr-FR" sz="1200" kern="1200" dirty="0">
                <a:solidFill>
                  <a:schemeClr val="tx1"/>
                </a:solidFill>
                <a:effectLst/>
                <a:latin typeface="+mn-lt"/>
                <a:ea typeface="+mn-ea"/>
                <a:cs typeface="+mn-cs"/>
              </a:rPr>
              <a:t>L’objectif général de ce travail est d’analyser</a:t>
            </a:r>
          </a:p>
          <a:p>
            <a:pPr lvl="0" algn="just"/>
            <a:r>
              <a:rPr lang="fr-FR" sz="1200" kern="1200" dirty="0">
                <a:solidFill>
                  <a:schemeClr val="tx1"/>
                </a:solidFill>
                <a:effectLst/>
                <a:latin typeface="+mn-lt"/>
                <a:ea typeface="+mn-ea"/>
                <a:cs typeface="+mn-cs"/>
              </a:rPr>
              <a:t>Les objectifs spécifiques consistent à :</a:t>
            </a:r>
            <a:r>
              <a:rPr lang="fr-FR" sz="1200" kern="1200" baseline="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BE22A31A-E488-456D-BE63-25A954B979F7}" type="slidenum">
              <a:rPr lang="fr-FR" smtClean="0"/>
              <a:t>7</a:t>
            </a:fld>
            <a:endParaRPr lang="fr-FR" dirty="0"/>
          </a:p>
        </p:txBody>
      </p:sp>
    </p:spTree>
    <p:extLst>
      <p:ext uri="{BB962C8B-B14F-4D97-AF65-F5344CB8AC3E}">
        <p14:creationId xmlns:p14="http://schemas.microsoft.com/office/powerpoint/2010/main" val="3256011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solidFill>
                  <a:schemeClr val="tx1"/>
                </a:solidFill>
                <a:effectLst/>
                <a:latin typeface="+mn-lt"/>
                <a:ea typeface="+mn-ea"/>
                <a:cs typeface="+mn-cs"/>
              </a:rPr>
              <a:t>Monsieur le Président du Jury ;</a:t>
            </a:r>
            <a:endParaRPr lang="fr-FR" sz="1200" kern="1200" dirty="0">
              <a:solidFill>
                <a:schemeClr val="tx1"/>
              </a:solidFill>
              <a:effectLst/>
              <a:latin typeface="+mn-lt"/>
              <a:ea typeface="+mn-ea"/>
              <a:cs typeface="+mn-cs"/>
            </a:endParaRPr>
          </a:p>
          <a:p>
            <a:pPr algn="just"/>
            <a:r>
              <a:rPr lang="fr-FR" sz="1200" b="1" kern="1200" dirty="0">
                <a:solidFill>
                  <a:schemeClr val="tx1"/>
                </a:solidFill>
                <a:effectLst/>
                <a:latin typeface="+mn-lt"/>
                <a:ea typeface="+mn-ea"/>
                <a:cs typeface="+mn-cs"/>
              </a:rPr>
              <a:t>Monsieur les membres du Jury,</a:t>
            </a:r>
            <a:endParaRPr lang="fr-FR"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Afin d’atteindre les objectifs de recherche, deux hypothèses vont nous permettre de mieux cerner notre champ d’étude :</a:t>
            </a:r>
          </a:p>
          <a:p>
            <a:pPr algn="just"/>
            <a:r>
              <a:rPr lang="fr-FR" sz="1200" b="1" kern="1200" dirty="0">
                <a:solidFill>
                  <a:schemeClr val="tx1"/>
                </a:solidFill>
                <a:effectLst/>
                <a:latin typeface="+mn-lt"/>
                <a:ea typeface="+mn-ea"/>
                <a:cs typeface="+mn-cs"/>
              </a:rPr>
              <a:t>H</a:t>
            </a:r>
            <a:r>
              <a:rPr lang="fr-FR" sz="1200" b="1" kern="1200" baseline="-25000" dirty="0">
                <a:solidFill>
                  <a:schemeClr val="tx1"/>
                </a:solidFill>
                <a:effectLst/>
                <a:latin typeface="+mn-lt"/>
                <a:ea typeface="+mn-ea"/>
                <a:cs typeface="+mn-cs"/>
              </a:rPr>
              <a:t>1 :</a:t>
            </a:r>
            <a:r>
              <a:rPr lang="fr-FR" sz="1200" b="1" kern="1200" baseline="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pPr algn="just"/>
            <a:r>
              <a:rPr lang="fr-FR" sz="1200" b="1" kern="1200" dirty="0">
                <a:solidFill>
                  <a:schemeClr val="tx1"/>
                </a:solidFill>
                <a:effectLst/>
                <a:latin typeface="+mn-lt"/>
                <a:ea typeface="+mn-ea"/>
                <a:cs typeface="+mn-cs"/>
              </a:rPr>
              <a:t>H</a:t>
            </a:r>
            <a:r>
              <a:rPr lang="fr-FR" sz="1200" b="1" kern="1200" baseline="-25000" dirty="0">
                <a:solidFill>
                  <a:schemeClr val="tx1"/>
                </a:solidFill>
                <a:effectLst/>
                <a:latin typeface="+mn-lt"/>
                <a:ea typeface="+mn-ea"/>
                <a:cs typeface="+mn-cs"/>
              </a:rPr>
              <a:t>2 </a:t>
            </a:r>
            <a:r>
              <a:rPr lang="fr-FR" sz="1200" kern="1200" dirty="0">
                <a:solidFill>
                  <a:schemeClr val="tx1"/>
                </a:solidFill>
                <a:effectLst/>
                <a:latin typeface="+mn-lt"/>
                <a:ea typeface="+mn-ea"/>
                <a:cs typeface="+mn-cs"/>
              </a:rPr>
              <a:t>: …</a:t>
            </a:r>
          </a:p>
        </p:txBody>
      </p:sp>
      <p:sp>
        <p:nvSpPr>
          <p:cNvPr id="4" name="Espace réservé du numéro de diapositive 3"/>
          <p:cNvSpPr>
            <a:spLocks noGrp="1"/>
          </p:cNvSpPr>
          <p:nvPr>
            <p:ph type="sldNum" sz="quarter" idx="5"/>
          </p:nvPr>
        </p:nvSpPr>
        <p:spPr/>
        <p:txBody>
          <a:bodyPr/>
          <a:lstStyle/>
          <a:p>
            <a:fld id="{BE22A31A-E488-456D-BE63-25A954B979F7}" type="slidenum">
              <a:rPr lang="fr-FR" smtClean="0"/>
              <a:t>9</a:t>
            </a:fld>
            <a:endParaRPr lang="fr-FR" dirty="0"/>
          </a:p>
        </p:txBody>
      </p:sp>
    </p:spTree>
    <p:extLst>
      <p:ext uri="{BB962C8B-B14F-4D97-AF65-F5344CB8AC3E}">
        <p14:creationId xmlns:p14="http://schemas.microsoft.com/office/powerpoint/2010/main" val="2896313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solidFill>
                  <a:schemeClr val="tx1"/>
                </a:solidFill>
                <a:effectLst/>
                <a:latin typeface="+mn-lt"/>
                <a:ea typeface="+mn-ea"/>
                <a:cs typeface="+mn-cs"/>
              </a:rPr>
              <a:t>Monsieur le Président du Jury ;</a:t>
            </a:r>
            <a:endParaRPr lang="fr-FR" sz="1200" kern="1200" dirty="0">
              <a:solidFill>
                <a:schemeClr val="tx1"/>
              </a:solidFill>
              <a:effectLst/>
              <a:latin typeface="+mn-lt"/>
              <a:ea typeface="+mn-ea"/>
              <a:cs typeface="+mn-cs"/>
            </a:endParaRPr>
          </a:p>
          <a:p>
            <a:pPr algn="just"/>
            <a:r>
              <a:rPr lang="fr-FR" sz="1200" b="1" kern="1200" dirty="0">
                <a:solidFill>
                  <a:schemeClr val="tx1"/>
                </a:solidFill>
                <a:effectLst/>
                <a:latin typeface="+mn-lt"/>
                <a:ea typeface="+mn-ea"/>
                <a:cs typeface="+mn-cs"/>
              </a:rPr>
              <a:t>Monsieur les membres du Jury,</a:t>
            </a:r>
            <a:endParaRPr lang="fr-FR"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Au vu de tout cela, nous pouvons dire que les résultats liés à la première hypothèse de notre recherche ont été favorable, </a:t>
            </a:r>
          </a:p>
        </p:txBody>
      </p:sp>
      <p:sp>
        <p:nvSpPr>
          <p:cNvPr id="4" name="Espace réservé du numéro de diapositive 3"/>
          <p:cNvSpPr>
            <a:spLocks noGrp="1"/>
          </p:cNvSpPr>
          <p:nvPr>
            <p:ph type="sldNum" sz="quarter" idx="5"/>
          </p:nvPr>
        </p:nvSpPr>
        <p:spPr/>
        <p:txBody>
          <a:bodyPr/>
          <a:lstStyle/>
          <a:p>
            <a:fld id="{BE22A31A-E488-456D-BE63-25A954B979F7}" type="slidenum">
              <a:rPr lang="fr-FR" smtClean="0"/>
              <a:t>10</a:t>
            </a:fld>
            <a:endParaRPr lang="fr-FR" dirty="0"/>
          </a:p>
        </p:txBody>
      </p:sp>
    </p:spTree>
    <p:extLst>
      <p:ext uri="{BB962C8B-B14F-4D97-AF65-F5344CB8AC3E}">
        <p14:creationId xmlns:p14="http://schemas.microsoft.com/office/powerpoint/2010/main" val="1592242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92FF4D-B758-41BB-87A1-C58E62233C63}" type="datetimeFigureOut">
              <a:rPr lang="fr-FR" smtClean="0"/>
              <a:t>10/09/2025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4D194B6-1A03-4826-B561-2DBD66AF5EE7}" type="slidenum">
              <a:rPr lang="fr-FR" smtClean="0"/>
              <a:t>‹#›</a:t>
            </a:fld>
            <a:endParaRPr lang="fr-FR" dirty="0"/>
          </a:p>
        </p:txBody>
      </p:sp>
    </p:spTree>
    <p:extLst>
      <p:ext uri="{BB962C8B-B14F-4D97-AF65-F5344CB8AC3E}">
        <p14:creationId xmlns:p14="http://schemas.microsoft.com/office/powerpoint/2010/main" val="2017266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92FF4D-B758-41BB-87A1-C58E62233C63}" type="datetimeFigureOut">
              <a:rPr lang="fr-FR" smtClean="0"/>
              <a:t>10/09/2025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4D194B6-1A03-4826-B561-2DBD66AF5EE7}" type="slidenum">
              <a:rPr lang="fr-FR" smtClean="0"/>
              <a:t>‹#›</a:t>
            </a:fld>
            <a:endParaRPr lang="fr-FR" dirty="0"/>
          </a:p>
        </p:txBody>
      </p:sp>
    </p:spTree>
    <p:extLst>
      <p:ext uri="{BB962C8B-B14F-4D97-AF65-F5344CB8AC3E}">
        <p14:creationId xmlns:p14="http://schemas.microsoft.com/office/powerpoint/2010/main" val="33483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92FF4D-B758-41BB-87A1-C58E62233C63}" type="datetimeFigureOut">
              <a:rPr lang="fr-FR" smtClean="0"/>
              <a:t>10/09/2025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4D194B6-1A03-4826-B561-2DBD66AF5EE7}" type="slidenum">
              <a:rPr lang="fr-FR" smtClean="0"/>
              <a:t>‹#›</a:t>
            </a:fld>
            <a:endParaRPr lang="fr-FR"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21540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392FF4D-B758-41BB-87A1-C58E62233C63}" type="datetimeFigureOut">
              <a:rPr lang="fr-FR" smtClean="0"/>
              <a:t>10/09/2025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4D194B6-1A03-4826-B561-2DBD66AF5EE7}" type="slidenum">
              <a:rPr lang="fr-FR" smtClean="0"/>
              <a:t>‹#›</a:t>
            </a:fld>
            <a:endParaRPr lang="fr-FR" dirty="0"/>
          </a:p>
        </p:txBody>
      </p:sp>
    </p:spTree>
    <p:extLst>
      <p:ext uri="{BB962C8B-B14F-4D97-AF65-F5344CB8AC3E}">
        <p14:creationId xmlns:p14="http://schemas.microsoft.com/office/powerpoint/2010/main" val="2914742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392FF4D-B758-41BB-87A1-C58E62233C63}" type="datetimeFigureOut">
              <a:rPr lang="fr-FR" smtClean="0"/>
              <a:t>10/09/2025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4D194B6-1A03-4826-B561-2DBD66AF5EE7}" type="slidenum">
              <a:rPr lang="fr-FR" smtClean="0"/>
              <a:t>‹#›</a:t>
            </a:fld>
            <a:endParaRPr lang="fr-FR"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6405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392FF4D-B758-41BB-87A1-C58E62233C63}" type="datetimeFigureOut">
              <a:rPr lang="fr-FR" smtClean="0"/>
              <a:t>10/09/2025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4D194B6-1A03-4826-B561-2DBD66AF5EE7}" type="slidenum">
              <a:rPr lang="fr-FR" smtClean="0"/>
              <a:t>‹#›</a:t>
            </a:fld>
            <a:endParaRPr lang="fr-FR" dirty="0"/>
          </a:p>
        </p:txBody>
      </p:sp>
    </p:spTree>
    <p:extLst>
      <p:ext uri="{BB962C8B-B14F-4D97-AF65-F5344CB8AC3E}">
        <p14:creationId xmlns:p14="http://schemas.microsoft.com/office/powerpoint/2010/main" val="304043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2FF4D-B758-41BB-87A1-C58E62233C63}" type="datetimeFigureOut">
              <a:rPr lang="fr-FR" smtClean="0"/>
              <a:t>10/09/2025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D194B6-1A03-4826-B561-2DBD66AF5EE7}" type="slidenum">
              <a:rPr lang="fr-FR" smtClean="0"/>
              <a:t>‹#›</a:t>
            </a:fld>
            <a:endParaRPr lang="fr-FR" dirty="0"/>
          </a:p>
        </p:txBody>
      </p:sp>
    </p:spTree>
    <p:extLst>
      <p:ext uri="{BB962C8B-B14F-4D97-AF65-F5344CB8AC3E}">
        <p14:creationId xmlns:p14="http://schemas.microsoft.com/office/powerpoint/2010/main" val="169840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2FF4D-B758-41BB-87A1-C58E62233C63}" type="datetimeFigureOut">
              <a:rPr lang="fr-FR" smtClean="0"/>
              <a:t>10/09/2025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D194B6-1A03-4826-B561-2DBD66AF5EE7}" type="slidenum">
              <a:rPr lang="fr-FR" smtClean="0"/>
              <a:t>‹#›</a:t>
            </a:fld>
            <a:endParaRPr lang="fr-FR" dirty="0"/>
          </a:p>
        </p:txBody>
      </p:sp>
    </p:spTree>
    <p:extLst>
      <p:ext uri="{BB962C8B-B14F-4D97-AF65-F5344CB8AC3E}">
        <p14:creationId xmlns:p14="http://schemas.microsoft.com/office/powerpoint/2010/main" val="18678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2FF4D-B758-41BB-87A1-C58E62233C63}" type="datetimeFigureOut">
              <a:rPr lang="fr-FR" smtClean="0"/>
              <a:t>10/09/2025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D194B6-1A03-4826-B561-2DBD66AF5EE7}" type="slidenum">
              <a:rPr lang="fr-FR" smtClean="0"/>
              <a:t>‹#›</a:t>
            </a:fld>
            <a:endParaRPr lang="fr-FR" dirty="0"/>
          </a:p>
        </p:txBody>
      </p:sp>
    </p:spTree>
    <p:extLst>
      <p:ext uri="{BB962C8B-B14F-4D97-AF65-F5344CB8AC3E}">
        <p14:creationId xmlns:p14="http://schemas.microsoft.com/office/powerpoint/2010/main" val="82109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92FF4D-B758-41BB-87A1-C58E62233C63}" type="datetimeFigureOut">
              <a:rPr lang="fr-FR" smtClean="0"/>
              <a:t>10/09/2025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4D194B6-1A03-4826-B561-2DBD66AF5EE7}" type="slidenum">
              <a:rPr lang="fr-FR" smtClean="0"/>
              <a:t>‹#›</a:t>
            </a:fld>
            <a:endParaRPr lang="fr-FR" dirty="0"/>
          </a:p>
        </p:txBody>
      </p:sp>
    </p:spTree>
    <p:extLst>
      <p:ext uri="{BB962C8B-B14F-4D97-AF65-F5344CB8AC3E}">
        <p14:creationId xmlns:p14="http://schemas.microsoft.com/office/powerpoint/2010/main" val="2380522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92FF4D-B758-41BB-87A1-C58E62233C63}" type="datetimeFigureOut">
              <a:rPr lang="fr-FR" smtClean="0"/>
              <a:t>10/09/2025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4D194B6-1A03-4826-B561-2DBD66AF5EE7}" type="slidenum">
              <a:rPr lang="fr-FR" smtClean="0"/>
              <a:t>‹#›</a:t>
            </a:fld>
            <a:endParaRPr lang="fr-FR" dirty="0"/>
          </a:p>
        </p:txBody>
      </p:sp>
    </p:spTree>
    <p:extLst>
      <p:ext uri="{BB962C8B-B14F-4D97-AF65-F5344CB8AC3E}">
        <p14:creationId xmlns:p14="http://schemas.microsoft.com/office/powerpoint/2010/main" val="3068670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92FF4D-B758-41BB-87A1-C58E62233C63}" type="datetimeFigureOut">
              <a:rPr lang="fr-FR" smtClean="0"/>
              <a:t>10/09/2025</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4D194B6-1A03-4826-B561-2DBD66AF5EE7}" type="slidenum">
              <a:rPr lang="fr-FR" smtClean="0"/>
              <a:t>‹#›</a:t>
            </a:fld>
            <a:endParaRPr lang="fr-FR" dirty="0"/>
          </a:p>
        </p:txBody>
      </p:sp>
    </p:spTree>
    <p:extLst>
      <p:ext uri="{BB962C8B-B14F-4D97-AF65-F5344CB8AC3E}">
        <p14:creationId xmlns:p14="http://schemas.microsoft.com/office/powerpoint/2010/main" val="3222742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92FF4D-B758-41BB-87A1-C58E62233C63}" type="datetimeFigureOut">
              <a:rPr lang="fr-FR" smtClean="0"/>
              <a:t>10/09/2025</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4D194B6-1A03-4826-B561-2DBD66AF5EE7}" type="slidenum">
              <a:rPr lang="fr-FR" smtClean="0"/>
              <a:t>‹#›</a:t>
            </a:fld>
            <a:endParaRPr lang="fr-FR" dirty="0"/>
          </a:p>
        </p:txBody>
      </p:sp>
    </p:spTree>
    <p:extLst>
      <p:ext uri="{BB962C8B-B14F-4D97-AF65-F5344CB8AC3E}">
        <p14:creationId xmlns:p14="http://schemas.microsoft.com/office/powerpoint/2010/main" val="2461890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2FF4D-B758-41BB-87A1-C58E62233C63}" type="datetimeFigureOut">
              <a:rPr lang="fr-FR" smtClean="0"/>
              <a:t>10/09/2025</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4D194B6-1A03-4826-B561-2DBD66AF5EE7}" type="slidenum">
              <a:rPr lang="fr-FR" smtClean="0"/>
              <a:t>‹#›</a:t>
            </a:fld>
            <a:endParaRPr lang="fr-FR" dirty="0"/>
          </a:p>
        </p:txBody>
      </p:sp>
    </p:spTree>
    <p:extLst>
      <p:ext uri="{BB962C8B-B14F-4D97-AF65-F5344CB8AC3E}">
        <p14:creationId xmlns:p14="http://schemas.microsoft.com/office/powerpoint/2010/main" val="308302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92FF4D-B758-41BB-87A1-C58E62233C63}" type="datetimeFigureOut">
              <a:rPr lang="fr-FR" smtClean="0"/>
              <a:t>10/09/2025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4D194B6-1A03-4826-B561-2DBD66AF5EE7}" type="slidenum">
              <a:rPr lang="fr-FR" smtClean="0"/>
              <a:t>‹#›</a:t>
            </a:fld>
            <a:endParaRPr lang="fr-FR" dirty="0"/>
          </a:p>
        </p:txBody>
      </p:sp>
    </p:spTree>
    <p:extLst>
      <p:ext uri="{BB962C8B-B14F-4D97-AF65-F5344CB8AC3E}">
        <p14:creationId xmlns:p14="http://schemas.microsoft.com/office/powerpoint/2010/main" val="1677462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92FF4D-B758-41BB-87A1-C58E62233C63}" type="datetimeFigureOut">
              <a:rPr lang="fr-FR" smtClean="0"/>
              <a:t>10/09/2025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4D194B6-1A03-4826-B561-2DBD66AF5EE7}" type="slidenum">
              <a:rPr lang="fr-FR" smtClean="0"/>
              <a:t>‹#›</a:t>
            </a:fld>
            <a:endParaRPr lang="fr-FR" dirty="0"/>
          </a:p>
        </p:txBody>
      </p:sp>
    </p:spTree>
    <p:extLst>
      <p:ext uri="{BB962C8B-B14F-4D97-AF65-F5344CB8AC3E}">
        <p14:creationId xmlns:p14="http://schemas.microsoft.com/office/powerpoint/2010/main" val="434327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392FF4D-B758-41BB-87A1-C58E62233C63}" type="datetimeFigureOut">
              <a:rPr lang="fr-FR" smtClean="0"/>
              <a:t>10/09/2025</a:t>
            </a:fld>
            <a:endParaRPr lang="fr-FR"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4D194B6-1A03-4826-B561-2DBD66AF5EE7}" type="slidenum">
              <a:rPr lang="fr-FR" smtClean="0"/>
              <a:t>‹#›</a:t>
            </a:fld>
            <a:endParaRPr lang="fr-FR" dirty="0"/>
          </a:p>
        </p:txBody>
      </p:sp>
    </p:spTree>
    <p:extLst>
      <p:ext uri="{BB962C8B-B14F-4D97-AF65-F5344CB8AC3E}">
        <p14:creationId xmlns:p14="http://schemas.microsoft.com/office/powerpoint/2010/main" val="569058741"/>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2.jpg"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microsoft.com/office/2007/relationships/hdphoto" Target="../media/hdphoto4.wdp" /><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3.xml" /><Relationship Id="rId1" Type="http://schemas.openxmlformats.org/officeDocument/2006/relationships/slideLayout" Target="../slideLayouts/slideLayout1.xml" /><Relationship Id="rId4" Type="http://schemas.microsoft.com/office/2007/relationships/hdphoto" Target="../media/hdphoto1.wdp"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6.xml" /><Relationship Id="rId1" Type="http://schemas.openxmlformats.org/officeDocument/2006/relationships/slideLayout" Target="../slideLayouts/slideLayout3.xml" /><Relationship Id="rId4" Type="http://schemas.microsoft.com/office/2007/relationships/hdphoto" Target="../media/hdphoto2.wdp" /></Relationships>
</file>

<file path=ppt/slides/_rels/slide7.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7.xml" /><Relationship Id="rId1" Type="http://schemas.openxmlformats.org/officeDocument/2006/relationships/slideLayout" Target="../slideLayouts/slideLayout1.xml" /><Relationship Id="rId4" Type="http://schemas.microsoft.com/office/2007/relationships/hdphoto" Target="../media/hdphoto3.wdp"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8" Type="http://schemas.openxmlformats.org/officeDocument/2006/relationships/image" Target="../media/image7.png" /><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8.xml" /><Relationship Id="rId1" Type="http://schemas.openxmlformats.org/officeDocument/2006/relationships/slideLayout" Target="../slideLayouts/slideLayout1.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79576" y="2132856"/>
            <a:ext cx="7774525" cy="1782624"/>
          </a:xfrm>
          <a:ln>
            <a:noFill/>
          </a:ln>
        </p:spPr>
        <p:txBody>
          <a:bodyPr>
            <a:noAutofit/>
          </a:bodyPr>
          <a:lstStyle/>
          <a:p>
            <a:pPr algn="ctr"/>
            <a:r>
              <a:rPr lang="fr-FR" sz="5400" dirty="0">
                <a:solidFill>
                  <a:schemeClr val="tx1">
                    <a:lumMod val="95000"/>
                    <a:lumOff val="5000"/>
                  </a:schemeClr>
                </a:solidFill>
                <a:latin typeface="Berlin Sans FB Demi" pitchFamily="34" charset="0"/>
              </a:rPr>
              <a:t>SOYEZ LES BIENVENUS A L’IUGE</a:t>
            </a:r>
          </a:p>
        </p:txBody>
      </p:sp>
      <p:pic>
        <p:nvPicPr>
          <p:cNvPr id="3" name="Espace réservé du contenu 3"/>
          <p:cNvPicPr>
            <a:picLocks noChangeAspect="1"/>
          </p:cNvPicPr>
          <p:nvPr/>
        </p:nvPicPr>
        <p:blipFill>
          <a:blip r:embed="rId3"/>
          <a:stretch>
            <a:fillRect/>
          </a:stretch>
        </p:blipFill>
        <p:spPr>
          <a:xfrm>
            <a:off x="227870" y="1340768"/>
            <a:ext cx="2771785" cy="4859579"/>
          </a:xfrm>
          <a:prstGeom prst="rect">
            <a:avLst/>
          </a:prstGeom>
        </p:spPr>
      </p:pic>
      <p:pic>
        <p:nvPicPr>
          <p:cNvPr id="4" name="Espace réservé du contenu 3"/>
          <p:cNvPicPr>
            <a:picLocks noChangeAspect="1"/>
          </p:cNvPicPr>
          <p:nvPr/>
        </p:nvPicPr>
        <p:blipFill>
          <a:blip r:embed="rId3"/>
          <a:stretch>
            <a:fillRect/>
          </a:stretch>
        </p:blipFill>
        <p:spPr>
          <a:xfrm flipH="1">
            <a:off x="9588911" y="1493168"/>
            <a:ext cx="2771785" cy="4859579"/>
          </a:xfrm>
          <a:prstGeom prst="rect">
            <a:avLst/>
          </a:prstGeom>
        </p:spPr>
      </p:pic>
      <p:pic>
        <p:nvPicPr>
          <p:cNvPr id="6" name="Picture 5">
            <a:extLst>
              <a:ext uri="{FF2B5EF4-FFF2-40B4-BE49-F238E27FC236}">
                <a16:creationId xmlns:a16="http://schemas.microsoft.com/office/drawing/2014/main" id="{F4D6B6D4-C5B5-466B-9058-C7C9D59CFB2A}"/>
              </a:ext>
            </a:extLst>
          </p:cNvPr>
          <p:cNvPicPr>
            <a:picLocks noChangeAspect="1"/>
          </p:cNvPicPr>
          <p:nvPr/>
        </p:nvPicPr>
        <p:blipFill rotWithShape="1">
          <a:blip r:embed="rId4">
            <a:extLst>
              <a:ext uri="{28A0092B-C50C-407E-A947-70E740481C1C}">
                <a14:useLocalDpi xmlns:a14="http://schemas.microsoft.com/office/drawing/2010/main" val="0"/>
              </a:ext>
            </a:extLst>
          </a:blip>
          <a:srcRect l="16581" t="21146" r="17096" b="21028"/>
          <a:stretch/>
        </p:blipFill>
        <p:spPr>
          <a:xfrm>
            <a:off x="4007769" y="4067376"/>
            <a:ext cx="3412056" cy="214472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217970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135560" y="620688"/>
            <a:ext cx="6875852" cy="584775"/>
          </a:xfrm>
          <a:prstGeom prst="rect">
            <a:avLst/>
          </a:prstGeom>
          <a:ln>
            <a:noFill/>
          </a:ln>
          <a:effectLst/>
          <a:scene3d>
            <a:camera prst="perspectiveRelaxedModerately"/>
            <a:lightRig rig="glow" dir="t">
              <a:rot lat="0" lon="0" rev="14100000"/>
            </a:lightRig>
          </a:scene3d>
          <a:sp3d prstMaterial="softEdge">
            <a:bevelT w="127000" prst="artDeco"/>
          </a:sp3d>
        </p:spPr>
        <p:txBody>
          <a:bodyPr wrap="square">
            <a:spAutoFit/>
          </a:bodyPr>
          <a:lstStyle/>
          <a:p>
            <a:pPr algn="ctr"/>
            <a:r>
              <a:rPr lang="fr-FR" sz="3200" b="1" dirty="0">
                <a:ln w="28575">
                  <a:solidFill>
                    <a:schemeClr val="accent3"/>
                  </a:solidFill>
                  <a:prstDash val="solid"/>
                  <a:miter lim="800000"/>
                </a:ln>
                <a:noFill/>
                <a:effectLst>
                  <a:outerShdw blurRad="25500" dist="23000" dir="7020000" algn="tl">
                    <a:srgbClr val="000000">
                      <a:alpha val="50000"/>
                    </a:srgbClr>
                  </a:outerShdw>
                </a:effectLst>
                <a:latin typeface="Berlin Sans FB Demi" pitchFamily="34" charset="0"/>
              </a:rPr>
              <a:t>VERIFICATION DES HYPOTHESES</a:t>
            </a:r>
          </a:p>
        </p:txBody>
      </p:sp>
      <p:sp>
        <p:nvSpPr>
          <p:cNvPr id="4" name="Ellipse 3"/>
          <p:cNvSpPr/>
          <p:nvPr/>
        </p:nvSpPr>
        <p:spPr>
          <a:xfrm>
            <a:off x="1775520" y="1484784"/>
            <a:ext cx="936104" cy="74934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a:latin typeface="Berlin Sans FB Demi" pitchFamily="34" charset="0"/>
              </a:rPr>
              <a:t>H1</a:t>
            </a:r>
          </a:p>
        </p:txBody>
      </p:sp>
      <p:sp>
        <p:nvSpPr>
          <p:cNvPr id="6" name="Ellipse 5"/>
          <p:cNvSpPr/>
          <p:nvPr/>
        </p:nvSpPr>
        <p:spPr>
          <a:xfrm>
            <a:off x="8832304" y="1484784"/>
            <a:ext cx="1008112" cy="74934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a:latin typeface="Berlin Sans FB Demi" pitchFamily="34" charset="0"/>
              </a:rPr>
              <a:t>H2</a:t>
            </a:r>
          </a:p>
        </p:txBody>
      </p:sp>
    </p:spTree>
    <p:extLst>
      <p:ext uri="{BB962C8B-B14F-4D97-AF65-F5344CB8AC3E}">
        <p14:creationId xmlns:p14="http://schemas.microsoft.com/office/powerpoint/2010/main" val="310266302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6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9616" y="620688"/>
            <a:ext cx="6875852" cy="1446550"/>
          </a:xfrm>
          <a:prstGeom prst="rect">
            <a:avLst/>
          </a:prstGeom>
          <a:ln>
            <a:noFill/>
          </a:ln>
          <a:effectLst/>
          <a:scene3d>
            <a:camera prst="perspectiveRelaxedModerately"/>
            <a:lightRig rig="glow" dir="t">
              <a:rot lat="0" lon="0" rev="14100000"/>
            </a:lightRig>
          </a:scene3d>
          <a:sp3d prstMaterial="softEdge">
            <a:bevelT w="127000" prst="artDeco"/>
          </a:sp3d>
        </p:spPr>
        <p:txBody>
          <a:bodyPr wrap="square">
            <a:spAutoFit/>
          </a:bodyPr>
          <a:lstStyle/>
          <a:p>
            <a:pPr algn="ctr"/>
            <a:r>
              <a:rPr lang="fr-FR" sz="4400" b="1" cap="small" dirty="0">
                <a:ln w="28575">
                  <a:solidFill>
                    <a:schemeClr val="accent3"/>
                  </a:solidFill>
                  <a:prstDash val="solid"/>
                  <a:miter lim="800000"/>
                </a:ln>
                <a:noFill/>
                <a:effectLst>
                  <a:outerShdw blurRad="25500" dist="23000" dir="7020000" algn="tl">
                    <a:srgbClr val="000000">
                      <a:alpha val="50000"/>
                    </a:srgbClr>
                  </a:outerShdw>
                </a:effectLst>
                <a:latin typeface="Berlin Sans FB Demi" pitchFamily="34" charset="0"/>
              </a:rPr>
              <a:t>Méthodologie de recherche</a:t>
            </a:r>
          </a:p>
        </p:txBody>
      </p:sp>
      <p:sp>
        <p:nvSpPr>
          <p:cNvPr id="6" name="Ellipse 5"/>
          <p:cNvSpPr/>
          <p:nvPr/>
        </p:nvSpPr>
        <p:spPr>
          <a:xfrm>
            <a:off x="911424" y="2990860"/>
            <a:ext cx="4032448" cy="2650604"/>
          </a:xfrm>
          <a:prstGeom prst="ellipse">
            <a:avLst/>
          </a:prstGeom>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Méthode qualitative</a:t>
            </a:r>
          </a:p>
        </p:txBody>
      </p:sp>
      <p:sp>
        <p:nvSpPr>
          <p:cNvPr id="7" name="Flèche droite 6"/>
          <p:cNvSpPr/>
          <p:nvPr/>
        </p:nvSpPr>
        <p:spPr>
          <a:xfrm>
            <a:off x="5239112" y="2423830"/>
            <a:ext cx="3521184" cy="1152128"/>
          </a:xfrm>
          <a:prstGeom prst="rightArrow">
            <a:avLst/>
          </a:prstGeom>
          <a:solidFill>
            <a:schemeClr val="accent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Une analyse documentaire</a:t>
            </a:r>
          </a:p>
        </p:txBody>
      </p:sp>
      <p:sp>
        <p:nvSpPr>
          <p:cNvPr id="8" name="Flèche droite 7"/>
          <p:cNvSpPr/>
          <p:nvPr/>
        </p:nvSpPr>
        <p:spPr>
          <a:xfrm>
            <a:off x="6107630" y="3720480"/>
            <a:ext cx="3407838" cy="1152128"/>
          </a:xfrm>
          <a:prstGeom prst="rightArrow">
            <a:avLst/>
          </a:prstGeom>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Une enquête sur le terrain</a:t>
            </a:r>
          </a:p>
        </p:txBody>
      </p:sp>
      <p:sp>
        <p:nvSpPr>
          <p:cNvPr id="9" name="Flèche droite 8"/>
          <p:cNvSpPr/>
          <p:nvPr/>
        </p:nvSpPr>
        <p:spPr>
          <a:xfrm>
            <a:off x="5375920" y="5079092"/>
            <a:ext cx="3384376" cy="1124744"/>
          </a:xfrm>
          <a:prstGeom prst="rightArrow">
            <a:avLst/>
          </a:prstGeom>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Une étude de cas</a:t>
            </a:r>
          </a:p>
        </p:txBody>
      </p:sp>
    </p:spTree>
    <p:extLst>
      <p:ext uri="{BB962C8B-B14F-4D97-AF65-F5344CB8AC3E}">
        <p14:creationId xmlns:p14="http://schemas.microsoft.com/office/powerpoint/2010/main" val="2345078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Scale>
                                      <p:cBhvr>
                                        <p:cTn id="2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8"/>
                                        </p:tgtEl>
                                        <p:attrNameLst>
                                          <p:attrName>ppt_x</p:attrName>
                                          <p:attrName>ppt_y</p:attrName>
                                        </p:attrNameLst>
                                      </p:cBhvr>
                                    </p:animMotion>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Scale>
                                      <p:cBhvr>
                                        <p:cTn id="3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9"/>
                                        </p:tgtEl>
                                        <p:attrNameLst>
                                          <p:attrName>ppt_x</p:attrName>
                                          <p:attrName>ppt_y</p:attrName>
                                        </p:attrNameLst>
                                      </p:cBhvr>
                                    </p:animMotion>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5246" y="605448"/>
            <a:ext cx="6875852" cy="769441"/>
          </a:xfrm>
          <a:prstGeom prst="rect">
            <a:avLst/>
          </a:prstGeom>
          <a:ln>
            <a:noFill/>
          </a:ln>
          <a:effectLst/>
          <a:scene3d>
            <a:camera prst="perspectiveRelaxedModerately"/>
            <a:lightRig rig="glow" dir="t">
              <a:rot lat="0" lon="0" rev="14100000"/>
            </a:lightRig>
          </a:scene3d>
          <a:sp3d prstMaterial="softEdge">
            <a:bevelT w="127000" prst="artDeco"/>
          </a:sp3d>
        </p:spPr>
        <p:txBody>
          <a:bodyPr wrap="square">
            <a:spAutoFit/>
          </a:bodyPr>
          <a:lstStyle/>
          <a:p>
            <a:pPr algn="ctr"/>
            <a:r>
              <a:rPr lang="fr-FR" sz="4400" b="1" cap="small" dirty="0">
                <a:ln w="28575">
                  <a:solidFill>
                    <a:schemeClr val="accent3"/>
                  </a:solidFill>
                  <a:prstDash val="solid"/>
                  <a:miter lim="800000"/>
                </a:ln>
                <a:noFill/>
                <a:effectLst>
                  <a:outerShdw blurRad="25500" dist="23000" dir="7020000" algn="tl">
                    <a:srgbClr val="000000">
                      <a:alpha val="50000"/>
                    </a:srgbClr>
                  </a:outerShdw>
                </a:effectLst>
                <a:latin typeface="Berlin Sans FB Demi" pitchFamily="34" charset="0"/>
              </a:rPr>
              <a:t>Résultats obtenus</a:t>
            </a:r>
          </a:p>
        </p:txBody>
      </p:sp>
      <p:sp>
        <p:nvSpPr>
          <p:cNvPr id="2" name="Rectangle à coins arrondis 1"/>
          <p:cNvSpPr/>
          <p:nvPr/>
        </p:nvSpPr>
        <p:spPr>
          <a:xfrm>
            <a:off x="1127448" y="1451089"/>
            <a:ext cx="10369152" cy="5104735"/>
          </a:xfrm>
          <a:prstGeom prst="roundRect">
            <a:avLst/>
          </a:prstGeom>
          <a:solidFill>
            <a:schemeClr val="accent3"/>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fr-FR" sz="2400" dirty="0">
                <a:latin typeface="Arial" panose="020B0604020202020204" pitchFamily="34" charset="0"/>
                <a:cs typeface="Arial" panose="020B0604020202020204" pitchFamily="34" charset="0"/>
              </a:rPr>
              <a:t>DHL applique les obligations fiscales de base (IRPP, CNSS, Cotisations diverses), mais des défaillances techniques subsistent;</a:t>
            </a:r>
          </a:p>
          <a:p>
            <a:pPr marL="285750" indent="-285750" algn="ctr">
              <a:buFontTx/>
              <a:buChar char="-"/>
            </a:pPr>
            <a:r>
              <a:rPr lang="fr-FR" sz="2400" dirty="0">
                <a:latin typeface="Arial" panose="020B0604020202020204" pitchFamily="34" charset="0"/>
                <a:cs typeface="Arial" panose="020B0604020202020204" pitchFamily="34" charset="0"/>
              </a:rPr>
              <a:t>Les charges fiscales sont respectées, mais celles-ci pèsent légèrement sur le budget de l’entreprise;</a:t>
            </a:r>
          </a:p>
          <a:p>
            <a:pPr marL="285750" indent="-285750" algn="ctr">
              <a:buFontTx/>
              <a:buChar char="-"/>
            </a:pPr>
            <a:r>
              <a:rPr lang="fr-FR" sz="2400" dirty="0">
                <a:latin typeface="Arial" panose="020B0604020202020204" pitchFamily="34" charset="0"/>
                <a:cs typeface="Arial" panose="020B0604020202020204" pitchFamily="34" charset="0"/>
              </a:rPr>
              <a:t>Les bulletins de paie sont généralement bien détaillés, permettant aux salariés de comprendre les différentes retenues opérées;</a:t>
            </a:r>
          </a:p>
          <a:p>
            <a:pPr marL="285750" indent="-285750" algn="ctr">
              <a:buFontTx/>
              <a:buChar char="-"/>
            </a:pPr>
            <a:r>
              <a:rPr lang="fr-FR" sz="2400" dirty="0">
                <a:latin typeface="Arial" panose="020B0604020202020204" pitchFamily="34" charset="0"/>
                <a:cs typeface="Arial" panose="020B0604020202020204" pitchFamily="34" charset="0"/>
              </a:rPr>
              <a:t>Malgré quelques difficultés ponctuelles, la direction manifeste une réelle volonté d’optimisation fiscale et de renforcement de la conformité;</a:t>
            </a:r>
          </a:p>
          <a:p>
            <a:pPr marL="285750" indent="-285750" algn="ctr">
              <a:buFontTx/>
              <a:buChar char="-"/>
            </a:pPr>
            <a:r>
              <a:rPr lang="fr-FR" sz="2400" dirty="0">
                <a:latin typeface="Arial" panose="020B0604020202020204" pitchFamily="34" charset="0"/>
                <a:cs typeface="Arial" panose="020B0604020202020204" pitchFamily="34" charset="0"/>
              </a:rPr>
              <a:t>DHL entretient une collaboration régulière avec les services fiscaux et sociaux, notamment à travers des déclarations périodiques à jour.</a:t>
            </a:r>
          </a:p>
          <a:p>
            <a:pPr marL="285750" indent="-285750" algn="ctr">
              <a:buFontTx/>
              <a:buChar char="-"/>
            </a:pPr>
            <a:endParaRPr lang="fr-FR" dirty="0"/>
          </a:p>
        </p:txBody>
      </p:sp>
    </p:spTree>
    <p:extLst>
      <p:ext uri="{BB962C8B-B14F-4D97-AF65-F5344CB8AC3E}">
        <p14:creationId xmlns:p14="http://schemas.microsoft.com/office/powerpoint/2010/main" val="164092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215680" y="574968"/>
            <a:ext cx="5616624" cy="864096"/>
          </a:xfrm>
          <a:prstGeom prst="roundRect">
            <a:avLst/>
          </a:prstGeom>
          <a:ln w="38100">
            <a:solidFill>
              <a:schemeClr val="tx1">
                <a:lumMod val="95000"/>
                <a:lumOff val="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sz="4000" b="1" cap="small"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erlin Sans FB Demi" pitchFamily="34" charset="0"/>
              </a:rPr>
              <a:t>Plan du travail</a:t>
            </a:r>
          </a:p>
        </p:txBody>
      </p:sp>
      <p:sp>
        <p:nvSpPr>
          <p:cNvPr id="2" name="Rectangle 1"/>
          <p:cNvSpPr/>
          <p:nvPr/>
        </p:nvSpPr>
        <p:spPr>
          <a:xfrm>
            <a:off x="1271464" y="2276872"/>
            <a:ext cx="10441160" cy="3888432"/>
          </a:xfrm>
          <a:prstGeom prst="rect">
            <a:avLst/>
          </a:prstGeom>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CHAPITRE I: CADRE THEORIQUE ET JURIDIQUE DE LA FISCALITE DES REVENUS SALARIAUX</a:t>
            </a:r>
          </a:p>
          <a:p>
            <a:pPr algn="ctr"/>
            <a:endParaRPr lang="fr-FR" sz="24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ndParaRPr>
          </a:p>
          <a:p>
            <a:pPr algn="ctr"/>
            <a:r>
              <a:rPr lang="fr-FR" sz="24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CHAPITRE II: ANALYSE DE LA GESTION FISCALE DES REVENUS SALARIAUX AU SEIN DE DHL CENTRAFRIQUE</a:t>
            </a:r>
          </a:p>
          <a:p>
            <a:pPr algn="ctr"/>
            <a:endParaRPr lang="fr-FR" sz="24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ndParaRPr>
          </a:p>
          <a:p>
            <a:pPr algn="ctr"/>
            <a:r>
              <a:rPr lang="fr-FR" sz="24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CHAPITRE III: ENJEUX ET RECOMMANDATIONS POUR L’OPTIMISATION DE LA FISCALITE SALARIALE DE DHL CENTRAFRIQUE</a:t>
            </a:r>
          </a:p>
        </p:txBody>
      </p:sp>
    </p:spTree>
    <p:extLst>
      <p:ext uri="{BB962C8B-B14F-4D97-AF65-F5344CB8AC3E}">
        <p14:creationId xmlns:p14="http://schemas.microsoft.com/office/powerpoint/2010/main" val="3428546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3373467-059C-3AF8-BFD9-60643CAADA5E}"/>
              </a:ext>
            </a:extLst>
          </p:cNvPr>
          <p:cNvSpPr txBox="1"/>
          <p:nvPr/>
        </p:nvSpPr>
        <p:spPr>
          <a:xfrm>
            <a:off x="1919536" y="1685171"/>
            <a:ext cx="7560840" cy="3416320"/>
          </a:xfrm>
          <a:prstGeom prst="rect">
            <a:avLst/>
          </a:prstGeom>
          <a:noFill/>
        </p:spPr>
        <p:txBody>
          <a:bodyPr wrap="square" rtlCol="0">
            <a:spAutoFit/>
          </a:bodyPr>
          <a:lstStyle/>
          <a:p>
            <a:pPr algn="ctr"/>
            <a:r>
              <a:rPr lang="fr-FR" sz="5400" dirty="0">
                <a:latin typeface="Berlin Sans FB Demi" pitchFamily="34" charset="0"/>
              </a:rPr>
              <a:t>NOUS VOUS REMERCIONS POUR VOTRE AIMABLE ATTENTION </a:t>
            </a:r>
          </a:p>
        </p:txBody>
      </p:sp>
      <p:pic>
        <p:nvPicPr>
          <p:cNvPr id="5" name="Image 4">
            <a:extLst>
              <a:ext uri="{FF2B5EF4-FFF2-40B4-BE49-F238E27FC236}">
                <a16:creationId xmlns:a16="http://schemas.microsoft.com/office/drawing/2014/main" id="{002592DE-8215-B471-EB3A-76B58204DF6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67" b="98889" l="4667" r="90000">
                        <a14:foregroundMark x1="21333" y1="3556" x2="30667" y2="16667"/>
                        <a14:foregroundMark x1="66333" y1="32222" x2="76333" y2="26889"/>
                      </a14:backgroundRemoval>
                    </a14:imgEffect>
                  </a14:imgLayer>
                </a14:imgProps>
              </a:ext>
              <a:ext uri="{28A0092B-C50C-407E-A947-70E740481C1C}">
                <a14:useLocalDpi xmlns:a14="http://schemas.microsoft.com/office/drawing/2010/main" val="0"/>
              </a:ext>
            </a:extLst>
          </a:blip>
          <a:stretch>
            <a:fillRect/>
          </a:stretch>
        </p:blipFill>
        <p:spPr>
          <a:xfrm>
            <a:off x="7464152" y="1176837"/>
            <a:ext cx="3240360" cy="3926534"/>
          </a:xfrm>
          <a:prstGeom prst="rect">
            <a:avLst/>
          </a:prstGeom>
        </p:spPr>
      </p:pic>
      <p:pic>
        <p:nvPicPr>
          <p:cNvPr id="6" name="Image 5">
            <a:extLst>
              <a:ext uri="{FF2B5EF4-FFF2-40B4-BE49-F238E27FC236}">
                <a16:creationId xmlns:a16="http://schemas.microsoft.com/office/drawing/2014/main" id="{002592DE-8215-B471-EB3A-76B58204DF6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67" b="98889" l="4667" r="90000">
                        <a14:foregroundMark x1="21333" y1="3556" x2="30667" y2="16667"/>
                        <a14:foregroundMark x1="66333" y1="32222" x2="76333" y2="26889"/>
                      </a14:backgroundRemoval>
                    </a14:imgEffect>
                  </a14:imgLayer>
                </a14:imgProps>
              </a:ext>
              <a:ext uri="{28A0092B-C50C-407E-A947-70E740481C1C}">
                <a14:useLocalDpi xmlns:a14="http://schemas.microsoft.com/office/drawing/2010/main" val="0"/>
              </a:ext>
            </a:extLst>
          </a:blip>
          <a:stretch>
            <a:fillRect/>
          </a:stretch>
        </p:blipFill>
        <p:spPr>
          <a:xfrm flipH="1">
            <a:off x="695400" y="1180451"/>
            <a:ext cx="3240360" cy="3926534"/>
          </a:xfrm>
          <a:prstGeom prst="rect">
            <a:avLst/>
          </a:prstGeom>
        </p:spPr>
      </p:pic>
    </p:spTree>
    <p:extLst>
      <p:ext uri="{BB962C8B-B14F-4D97-AF65-F5344CB8AC3E}">
        <p14:creationId xmlns:p14="http://schemas.microsoft.com/office/powerpoint/2010/main" val="3525569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661154"/>
            <a:ext cx="2736304" cy="175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95000"/>
                    <a:lumOff val="5000"/>
                  </a:schemeClr>
                </a:solidFill>
                <a:latin typeface="Berlin Sans FB Demi" pitchFamily="34" charset="0"/>
              </a:rPr>
              <a:t>UNIVERSITE DE </a:t>
            </a:r>
            <a:r>
              <a:rPr lang="fr-FR" sz="1400" b="1" dirty="0">
                <a:solidFill>
                  <a:schemeClr val="tx1">
                    <a:lumMod val="95000"/>
                    <a:lumOff val="5000"/>
                  </a:schemeClr>
                </a:solidFill>
                <a:latin typeface="Berlin Sans FB Demi" pitchFamily="34" charset="0"/>
              </a:rPr>
              <a:t>BANGUI</a:t>
            </a:r>
          </a:p>
          <a:p>
            <a:pPr algn="ctr"/>
            <a:endParaRPr lang="fr-FR" sz="1400" dirty="0">
              <a:solidFill>
                <a:schemeClr val="accent3"/>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12" y="764704"/>
            <a:ext cx="949196" cy="865444"/>
          </a:xfrm>
          <a:prstGeom prst="rect">
            <a:avLst/>
          </a:prstGeom>
        </p:spPr>
      </p:pic>
      <p:sp>
        <p:nvSpPr>
          <p:cNvPr id="6" name="Rectangle 5"/>
          <p:cNvSpPr/>
          <p:nvPr/>
        </p:nvSpPr>
        <p:spPr>
          <a:xfrm>
            <a:off x="8508268" y="457626"/>
            <a:ext cx="3240360" cy="864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lumMod val="95000"/>
                    <a:lumOff val="5000"/>
                  </a:schemeClr>
                </a:solidFill>
                <a:latin typeface="Berlin Sans FB Demi" pitchFamily="34" charset="0"/>
              </a:rPr>
              <a:t>REPUBLIQUE CENTRAFRICAINE</a:t>
            </a:r>
          </a:p>
          <a:p>
            <a:pPr algn="ctr"/>
            <a:r>
              <a:rPr lang="fr-FR" sz="1400" b="1" dirty="0">
                <a:solidFill>
                  <a:schemeClr val="tx1">
                    <a:lumMod val="95000"/>
                    <a:lumOff val="5000"/>
                  </a:schemeClr>
                </a:solidFill>
                <a:latin typeface="Berlin Sans FB Demi" pitchFamily="34" charset="0"/>
              </a:rPr>
              <a:t>***********</a:t>
            </a:r>
          </a:p>
          <a:p>
            <a:pPr algn="ctr"/>
            <a:r>
              <a:rPr lang="fr-FR" sz="1400" b="1" dirty="0">
                <a:solidFill>
                  <a:schemeClr val="tx1">
                    <a:lumMod val="95000"/>
                    <a:lumOff val="5000"/>
                  </a:schemeClr>
                </a:solidFill>
                <a:latin typeface="Berlin Sans FB Demi" pitchFamily="34" charset="0"/>
              </a:rPr>
              <a:t>Unité – Dignité – Travail </a:t>
            </a:r>
          </a:p>
        </p:txBody>
      </p:sp>
      <p:sp>
        <p:nvSpPr>
          <p:cNvPr id="7" name="Rectangle 6"/>
          <p:cNvSpPr/>
          <p:nvPr/>
        </p:nvSpPr>
        <p:spPr>
          <a:xfrm>
            <a:off x="1199456" y="3358597"/>
            <a:ext cx="10009112" cy="131353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3000" cap="small" dirty="0">
                <a:ln w="18415" cmpd="sng">
                  <a:solidFill>
                    <a:schemeClr val="accent3">
                      <a:lumMod val="60000"/>
                      <a:lumOff val="4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Berlin Sans FB Demi" panose="020E0802020502020306" pitchFamily="34" charset="0"/>
              </a:rPr>
              <a:t>La FISCALITE DES REVENUS SALARIAUX DANS LES SOCIETES DE TRANSPORT: CAS DE DHL Centrafrique</a:t>
            </a:r>
          </a:p>
        </p:txBody>
      </p:sp>
      <p:sp>
        <p:nvSpPr>
          <p:cNvPr id="11" name="Rectangle 10"/>
          <p:cNvSpPr/>
          <p:nvPr/>
        </p:nvSpPr>
        <p:spPr>
          <a:xfrm>
            <a:off x="216158" y="1664804"/>
            <a:ext cx="273630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lumMod val="95000"/>
                    <a:lumOff val="5000"/>
                  </a:schemeClr>
                </a:solidFill>
                <a:latin typeface="Berlin Sans FB Demi" pitchFamily="34" charset="0"/>
              </a:rPr>
              <a:t>Institut Universitaire De </a:t>
            </a:r>
          </a:p>
          <a:p>
            <a:pPr algn="ctr"/>
            <a:r>
              <a:rPr lang="fr-FR" sz="1400" b="1" dirty="0">
                <a:solidFill>
                  <a:schemeClr val="tx1">
                    <a:lumMod val="95000"/>
                    <a:lumOff val="5000"/>
                  </a:schemeClr>
                </a:solidFill>
                <a:latin typeface="Berlin Sans FB Demi" pitchFamily="34" charset="0"/>
              </a:rPr>
              <a:t>Gestion Des Entreprises</a:t>
            </a:r>
          </a:p>
          <a:p>
            <a:pPr algn="ctr"/>
            <a:r>
              <a:rPr lang="fr-FR" sz="1400" b="1" dirty="0">
                <a:solidFill>
                  <a:schemeClr val="tx1">
                    <a:lumMod val="95000"/>
                    <a:lumOff val="5000"/>
                  </a:schemeClr>
                </a:solidFill>
                <a:latin typeface="Berlin Sans FB Demi" pitchFamily="34" charset="0"/>
              </a:rPr>
              <a:t>(IUGE)</a:t>
            </a:r>
          </a:p>
        </p:txBody>
      </p:sp>
      <p:sp>
        <p:nvSpPr>
          <p:cNvPr id="10" name="ZoneTexte 9">
            <a:extLst>
              <a:ext uri="{FF2B5EF4-FFF2-40B4-BE49-F238E27FC236}">
                <a16:creationId xmlns:a16="http://schemas.microsoft.com/office/drawing/2014/main" id="{69C10160-DA57-7413-5284-09A970D3253C}"/>
              </a:ext>
            </a:extLst>
          </p:cNvPr>
          <p:cNvSpPr txBox="1"/>
          <p:nvPr/>
        </p:nvSpPr>
        <p:spPr>
          <a:xfrm>
            <a:off x="1787927" y="2044673"/>
            <a:ext cx="8640960" cy="1077218"/>
          </a:xfrm>
          <a:prstGeom prst="rect">
            <a:avLst/>
          </a:prstGeom>
          <a:noFill/>
        </p:spPr>
        <p:txBody>
          <a:bodyPr wrap="square" rtlCol="0">
            <a:spAutoFit/>
            <a:scene3d>
              <a:camera prst="perspectiveRelaxed"/>
              <a:lightRig rig="threePt" dir="t"/>
            </a:scene3d>
          </a:bodyPr>
          <a:lstStyle/>
          <a:p>
            <a:pPr algn="ctr"/>
            <a:r>
              <a:rPr lang="fr-FR" sz="3200" b="1" cap="small" dirty="0">
                <a:solidFill>
                  <a:schemeClr val="accent1">
                    <a:lumMod val="10000"/>
                  </a:schemeClr>
                </a:solidFill>
                <a:effectLst>
                  <a:outerShdw blurRad="38100" dist="38100" dir="2700000" algn="tl">
                    <a:srgbClr val="000000">
                      <a:alpha val="43137"/>
                    </a:srgbClr>
                  </a:outerShdw>
                </a:effectLst>
                <a:latin typeface="Berlin Sans FB Demi" panose="020E0802020502020306" pitchFamily="34" charset="0"/>
              </a:rPr>
              <a:t>Mémoire de Licence en </a:t>
            </a:r>
            <a:r>
              <a:rPr lang="fr-FR" sz="3200" b="1" cap="small" dirty="0" err="1">
                <a:solidFill>
                  <a:schemeClr val="accent1">
                    <a:lumMod val="10000"/>
                  </a:schemeClr>
                </a:solidFill>
                <a:effectLst>
                  <a:outerShdw blurRad="38100" dist="38100" dir="2700000" algn="tl">
                    <a:srgbClr val="000000">
                      <a:alpha val="43137"/>
                    </a:srgbClr>
                  </a:outerShdw>
                </a:effectLst>
                <a:latin typeface="Berlin Sans FB Demi" panose="020E0802020502020306" pitchFamily="34" charset="0"/>
              </a:rPr>
              <a:t>Metier</a:t>
            </a:r>
            <a:r>
              <a:rPr lang="fr-FR" sz="3200" b="1" cap="small" dirty="0">
                <a:solidFill>
                  <a:schemeClr val="accent1">
                    <a:lumMod val="10000"/>
                  </a:schemeClr>
                </a:solidFill>
                <a:effectLst>
                  <a:outerShdw blurRad="38100" dist="38100" dir="2700000" algn="tl">
                    <a:srgbClr val="000000">
                      <a:alpha val="43137"/>
                    </a:srgbClr>
                  </a:outerShdw>
                </a:effectLst>
                <a:latin typeface="Berlin Sans FB Demi" panose="020E0802020502020306" pitchFamily="34" charset="0"/>
              </a:rPr>
              <a:t> de Gestion et </a:t>
            </a:r>
            <a:r>
              <a:rPr lang="fr-FR" sz="3200" b="1" cap="small" dirty="0" err="1">
                <a:solidFill>
                  <a:schemeClr val="accent1">
                    <a:lumMod val="10000"/>
                  </a:schemeClr>
                </a:solidFill>
                <a:effectLst>
                  <a:outerShdw blurRad="38100" dist="38100" dir="2700000" algn="tl">
                    <a:srgbClr val="000000">
                      <a:alpha val="43137"/>
                    </a:srgbClr>
                  </a:outerShdw>
                </a:effectLst>
                <a:latin typeface="Berlin Sans FB Demi" panose="020E0802020502020306" pitchFamily="34" charset="0"/>
              </a:rPr>
              <a:t>comptabilite</a:t>
            </a:r>
            <a:endParaRPr lang="fr-FR" sz="3200" b="1" cap="small" dirty="0">
              <a:solidFill>
                <a:schemeClr val="accent1">
                  <a:lumMod val="10000"/>
                </a:schemeClr>
              </a:solidFill>
              <a:effectLst>
                <a:outerShdw blurRad="38100" dist="38100" dir="2700000" algn="tl">
                  <a:srgbClr val="000000">
                    <a:alpha val="43137"/>
                  </a:srgbClr>
                </a:outerShdw>
              </a:effectLst>
              <a:latin typeface="Berlin Sans FB Demi" panose="020E0802020502020306" pitchFamily="34" charset="0"/>
            </a:endParaRPr>
          </a:p>
        </p:txBody>
      </p:sp>
      <p:sp>
        <p:nvSpPr>
          <p:cNvPr id="14" name="ZoneTexte 13">
            <a:extLst>
              <a:ext uri="{FF2B5EF4-FFF2-40B4-BE49-F238E27FC236}">
                <a16:creationId xmlns:a16="http://schemas.microsoft.com/office/drawing/2014/main" id="{AA902674-8D84-28EC-4A76-684E2E096EED}"/>
              </a:ext>
            </a:extLst>
          </p:cNvPr>
          <p:cNvSpPr txBox="1"/>
          <p:nvPr/>
        </p:nvSpPr>
        <p:spPr>
          <a:xfrm>
            <a:off x="8976320" y="5363853"/>
            <a:ext cx="2520280" cy="1015663"/>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fr-FR" sz="2000" dirty="0">
                <a:ln w="12700">
                  <a:solidFill>
                    <a:schemeClr val="accent3">
                      <a:lumMod val="95000"/>
                      <a:lumOff val="5000"/>
                    </a:schemeClr>
                  </a:solidFill>
                </a:ln>
                <a:solidFill>
                  <a:schemeClr val="tx1">
                    <a:lumMod val="95000"/>
                    <a:lumOff val="5000"/>
                  </a:schemeClr>
                </a:solidFill>
                <a:effectLst>
                  <a:outerShdw blurRad="38100" dist="38100" dir="2700000" algn="tl">
                    <a:srgbClr val="000000">
                      <a:alpha val="43137"/>
                    </a:srgbClr>
                  </a:outerShdw>
                </a:effectLst>
                <a:latin typeface="Berlin Sans FB Demi" panose="020E0802020502020306" pitchFamily="34" charset="0"/>
              </a:rPr>
              <a:t>Sous la direction de: M. NGOUNGBA Lucien</a:t>
            </a:r>
          </a:p>
        </p:txBody>
      </p:sp>
      <p:sp>
        <p:nvSpPr>
          <p:cNvPr id="15" name="ZoneTexte 14">
            <a:extLst>
              <a:ext uri="{FF2B5EF4-FFF2-40B4-BE49-F238E27FC236}">
                <a16:creationId xmlns:a16="http://schemas.microsoft.com/office/drawing/2014/main" id="{AA902674-8D84-28EC-4A76-684E2E096EED}"/>
              </a:ext>
            </a:extLst>
          </p:cNvPr>
          <p:cNvSpPr txBox="1"/>
          <p:nvPr/>
        </p:nvSpPr>
        <p:spPr>
          <a:xfrm>
            <a:off x="767408" y="5371145"/>
            <a:ext cx="2734020" cy="1015663"/>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fr-FR" sz="2000" dirty="0">
                <a:ln>
                  <a:solidFill>
                    <a:schemeClr val="accent3">
                      <a:lumMod val="95000"/>
                      <a:lumOff val="5000"/>
                    </a:schemeClr>
                  </a:solidFill>
                </a:ln>
                <a:solidFill>
                  <a:schemeClr val="tx1">
                    <a:lumMod val="95000"/>
                    <a:lumOff val="5000"/>
                  </a:schemeClr>
                </a:solidFill>
                <a:latin typeface="Berlin Sans FB Demi" panose="020E0802020502020306" pitchFamily="34" charset="0"/>
              </a:rPr>
              <a:t>Présenté par :</a:t>
            </a:r>
          </a:p>
          <a:p>
            <a:pPr algn="ctr"/>
            <a:r>
              <a:rPr lang="fr-FR" sz="2000" dirty="0">
                <a:ln>
                  <a:solidFill>
                    <a:schemeClr val="accent3">
                      <a:lumMod val="95000"/>
                      <a:lumOff val="5000"/>
                    </a:schemeClr>
                  </a:solidFill>
                </a:ln>
                <a:solidFill>
                  <a:schemeClr val="tx1">
                    <a:lumMod val="95000"/>
                    <a:lumOff val="5000"/>
                  </a:schemeClr>
                </a:solidFill>
                <a:latin typeface="Berlin Sans FB Demi" panose="020E0802020502020306" pitchFamily="34" charset="0"/>
              </a:rPr>
              <a:t>GONDA BANAFIO </a:t>
            </a:r>
            <a:r>
              <a:rPr lang="fr-FR" sz="2000" dirty="0" err="1">
                <a:ln>
                  <a:solidFill>
                    <a:schemeClr val="accent3">
                      <a:lumMod val="95000"/>
                      <a:lumOff val="5000"/>
                    </a:schemeClr>
                  </a:solidFill>
                </a:ln>
                <a:solidFill>
                  <a:schemeClr val="tx1">
                    <a:lumMod val="95000"/>
                    <a:lumOff val="5000"/>
                  </a:schemeClr>
                </a:solidFill>
                <a:latin typeface="Berlin Sans FB Demi" panose="020E0802020502020306" pitchFamily="34" charset="0"/>
              </a:rPr>
              <a:t>Euphrem</a:t>
            </a:r>
            <a:r>
              <a:rPr lang="fr-FR" sz="2000" dirty="0">
                <a:ln>
                  <a:solidFill>
                    <a:schemeClr val="accent3">
                      <a:lumMod val="95000"/>
                      <a:lumOff val="5000"/>
                    </a:schemeClr>
                  </a:solidFill>
                </a:ln>
                <a:solidFill>
                  <a:schemeClr val="tx1">
                    <a:lumMod val="95000"/>
                    <a:lumOff val="5000"/>
                  </a:schemeClr>
                </a:solidFill>
                <a:latin typeface="Berlin Sans FB Demi" panose="020E0802020502020306" pitchFamily="34" charset="0"/>
              </a:rPr>
              <a:t> Octave</a:t>
            </a:r>
          </a:p>
        </p:txBody>
      </p:sp>
      <p:sp>
        <p:nvSpPr>
          <p:cNvPr id="16" name="ZoneTexte 15">
            <a:extLst>
              <a:ext uri="{FF2B5EF4-FFF2-40B4-BE49-F238E27FC236}">
                <a16:creationId xmlns:a16="http://schemas.microsoft.com/office/drawing/2014/main" id="{AA902674-8D84-28EC-4A76-684E2E096EED}"/>
              </a:ext>
            </a:extLst>
          </p:cNvPr>
          <p:cNvSpPr txBox="1"/>
          <p:nvPr/>
        </p:nvSpPr>
        <p:spPr>
          <a:xfrm>
            <a:off x="4727848" y="5986698"/>
            <a:ext cx="3286425" cy="78996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fr-FR" sz="2400" dirty="0">
                <a:ln>
                  <a:solidFill>
                    <a:schemeClr val="accent3">
                      <a:lumMod val="95000"/>
                      <a:lumOff val="5000"/>
                    </a:schemeClr>
                  </a:solidFill>
                </a:ln>
                <a:solidFill>
                  <a:schemeClr val="tx1">
                    <a:lumMod val="95000"/>
                    <a:lumOff val="5000"/>
                  </a:schemeClr>
                </a:solidFill>
                <a:latin typeface="Berlin Sans FB Demi" panose="020E0802020502020306" pitchFamily="34" charset="0"/>
              </a:rPr>
              <a:t>1ère</a:t>
            </a:r>
            <a:r>
              <a:rPr lang="fr-FR" sz="2400" baseline="30000" dirty="0">
                <a:ln>
                  <a:solidFill>
                    <a:schemeClr val="accent3">
                      <a:lumMod val="95000"/>
                      <a:lumOff val="5000"/>
                    </a:schemeClr>
                  </a:solidFill>
                </a:ln>
                <a:solidFill>
                  <a:schemeClr val="tx1">
                    <a:lumMod val="95000"/>
                    <a:lumOff val="5000"/>
                  </a:schemeClr>
                </a:solidFill>
                <a:latin typeface="Berlin Sans FB Demi" panose="020E0802020502020306" pitchFamily="34" charset="0"/>
              </a:rPr>
              <a:t> </a:t>
            </a:r>
            <a:r>
              <a:rPr lang="fr-FR" sz="2400" cap="small" dirty="0">
                <a:ln>
                  <a:solidFill>
                    <a:schemeClr val="accent3">
                      <a:lumMod val="95000"/>
                      <a:lumOff val="5000"/>
                    </a:schemeClr>
                  </a:solidFill>
                </a:ln>
                <a:solidFill>
                  <a:schemeClr val="tx1">
                    <a:lumMod val="95000"/>
                    <a:lumOff val="5000"/>
                  </a:schemeClr>
                </a:solidFill>
                <a:latin typeface="Berlin Sans FB Demi" panose="020E0802020502020306" pitchFamily="34" charset="0"/>
              </a:rPr>
              <a:t>Promotion</a:t>
            </a:r>
          </a:p>
          <a:p>
            <a:pPr algn="ctr"/>
            <a:r>
              <a:rPr lang="fr-FR" sz="3200" cap="small" baseline="30000" dirty="0">
                <a:ln>
                  <a:solidFill>
                    <a:schemeClr val="accent3">
                      <a:lumMod val="95000"/>
                      <a:lumOff val="5000"/>
                    </a:schemeClr>
                  </a:solidFill>
                </a:ln>
                <a:solidFill>
                  <a:schemeClr val="tx1">
                    <a:lumMod val="95000"/>
                    <a:lumOff val="5000"/>
                  </a:schemeClr>
                </a:solidFill>
                <a:latin typeface="Berlin Sans FB Demi" panose="020E0802020502020306" pitchFamily="34" charset="0"/>
              </a:rPr>
              <a:t>2024-2025</a:t>
            </a:r>
            <a:endParaRPr lang="fr-FR" sz="3200" baseline="30000" dirty="0">
              <a:ln>
                <a:solidFill>
                  <a:schemeClr val="accent3">
                    <a:lumMod val="95000"/>
                    <a:lumOff val="5000"/>
                  </a:schemeClr>
                </a:solidFill>
              </a:ln>
              <a:solidFill>
                <a:schemeClr val="tx1">
                  <a:lumMod val="95000"/>
                  <a:lumOff val="5000"/>
                </a:schemeClr>
              </a:solidFill>
              <a:latin typeface="Berlin Sans FB Demi" panose="020E0802020502020306" pitchFamily="34" charset="0"/>
            </a:endParaRPr>
          </a:p>
        </p:txBody>
      </p:sp>
    </p:spTree>
    <p:extLst>
      <p:ext uri="{BB962C8B-B14F-4D97-AF65-F5344CB8AC3E}">
        <p14:creationId xmlns:p14="http://schemas.microsoft.com/office/powerpoint/2010/main" val="36313298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par>
                                <p:cTn id="19" presetID="6"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in)">
                                      <p:cBhvr>
                                        <p:cTn id="30" dur="2000"/>
                                        <p:tgtEl>
                                          <p:spTgt spid="16"/>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11" grpId="0"/>
      <p:bldP spid="10" grpId="0"/>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4027CFD-30DD-BA73-8418-99C9E7C6555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32" b="89955" l="4490" r="89932">
                        <a14:foregroundMark x1="29388" y1="30926" x2="29388" y2="30926"/>
                        <a14:foregroundMark x1="35238" y1="28781" x2="35238" y2="28781"/>
                        <a14:foregroundMark x1="39320" y1="28330" x2="39320" y2="28330"/>
                      </a14:backgroundRemoval>
                    </a14:imgEffect>
                  </a14:imgLayer>
                </a14:imgProps>
              </a:ext>
              <a:ext uri="{28A0092B-C50C-407E-A947-70E740481C1C}">
                <a14:useLocalDpi xmlns:a14="http://schemas.microsoft.com/office/drawing/2010/main" val="0"/>
              </a:ext>
            </a:extLst>
          </a:blip>
          <a:stretch>
            <a:fillRect/>
          </a:stretch>
        </p:blipFill>
        <p:spPr>
          <a:xfrm>
            <a:off x="33917" y="324712"/>
            <a:ext cx="3439886" cy="6647392"/>
          </a:xfrm>
          <a:prstGeom prst="rect">
            <a:avLst/>
          </a:prstGeom>
        </p:spPr>
      </p:pic>
      <p:sp>
        <p:nvSpPr>
          <p:cNvPr id="8" name="Forme libre 7"/>
          <p:cNvSpPr/>
          <p:nvPr/>
        </p:nvSpPr>
        <p:spPr>
          <a:xfrm>
            <a:off x="3935760" y="404664"/>
            <a:ext cx="5832648" cy="485520"/>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3334"/>
                  <a:pt x="5000" y="3334"/>
                </a:cubicBezTo>
                <a:cubicBezTo>
                  <a:pt x="2239" y="3334"/>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45720" tIns="228037" rIns="45720" bIns="129258" numCol="1" spcCol="1270" anchor="ctr" anchorCtr="0">
            <a:noAutofit/>
          </a:bodyPr>
          <a:lstStyle/>
          <a:p>
            <a:pPr lvl="0" algn="ctr" defTabSz="1066800">
              <a:lnSpc>
                <a:spcPct val="90000"/>
              </a:lnSpc>
              <a:spcBef>
                <a:spcPct val="0"/>
              </a:spcBef>
              <a:spcAft>
                <a:spcPct val="35000"/>
              </a:spcAft>
            </a:pPr>
            <a:r>
              <a:rPr lang="fr-FR" sz="2400" kern="1200" dirty="0">
                <a:latin typeface="Copperplate Gothic Bold" panose="020E0705020206020404" pitchFamily="34" charset="0"/>
              </a:rPr>
              <a:t>Plan de progression</a:t>
            </a:r>
          </a:p>
        </p:txBody>
      </p:sp>
      <p:sp>
        <p:nvSpPr>
          <p:cNvPr id="16" name="Forme libre 15"/>
          <p:cNvSpPr/>
          <p:nvPr/>
        </p:nvSpPr>
        <p:spPr>
          <a:xfrm>
            <a:off x="4552006" y="990200"/>
            <a:ext cx="5169317" cy="325105"/>
          </a:xfrm>
          <a:custGeom>
            <a:avLst/>
            <a:gdLst>
              <a:gd name="connsiteX0" fmla="*/ 0 w 4828554"/>
              <a:gd name="connsiteY0" fmla="*/ 118809 h 712714"/>
              <a:gd name="connsiteX1" fmla="*/ 118809 w 4828554"/>
              <a:gd name="connsiteY1" fmla="*/ 0 h 712714"/>
              <a:gd name="connsiteX2" fmla="*/ 4709745 w 4828554"/>
              <a:gd name="connsiteY2" fmla="*/ 0 h 712714"/>
              <a:gd name="connsiteX3" fmla="*/ 4828554 w 4828554"/>
              <a:gd name="connsiteY3" fmla="*/ 118809 h 712714"/>
              <a:gd name="connsiteX4" fmla="*/ 4828554 w 4828554"/>
              <a:gd name="connsiteY4" fmla="*/ 593905 h 712714"/>
              <a:gd name="connsiteX5" fmla="*/ 4709745 w 4828554"/>
              <a:gd name="connsiteY5" fmla="*/ 712714 h 712714"/>
              <a:gd name="connsiteX6" fmla="*/ 118809 w 4828554"/>
              <a:gd name="connsiteY6" fmla="*/ 712714 h 712714"/>
              <a:gd name="connsiteX7" fmla="*/ 0 w 4828554"/>
              <a:gd name="connsiteY7" fmla="*/ 593905 h 712714"/>
              <a:gd name="connsiteX8" fmla="*/ 0 w 4828554"/>
              <a:gd name="connsiteY8" fmla="*/ 118809 h 7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8554" h="712714">
                <a:moveTo>
                  <a:pt x="0" y="118809"/>
                </a:moveTo>
                <a:cubicBezTo>
                  <a:pt x="0" y="53193"/>
                  <a:pt x="53193" y="0"/>
                  <a:pt x="118809" y="0"/>
                </a:cubicBezTo>
                <a:lnTo>
                  <a:pt x="4709745" y="0"/>
                </a:lnTo>
                <a:cubicBezTo>
                  <a:pt x="4775361" y="0"/>
                  <a:pt x="4828554" y="53193"/>
                  <a:pt x="4828554" y="118809"/>
                </a:cubicBezTo>
                <a:lnTo>
                  <a:pt x="4828554" y="593905"/>
                </a:lnTo>
                <a:cubicBezTo>
                  <a:pt x="4828554" y="659521"/>
                  <a:pt x="4775361" y="712714"/>
                  <a:pt x="4709745" y="712714"/>
                </a:cubicBezTo>
                <a:lnTo>
                  <a:pt x="118809" y="712714"/>
                </a:lnTo>
                <a:cubicBezTo>
                  <a:pt x="53193" y="712714"/>
                  <a:pt x="0" y="659521"/>
                  <a:pt x="0" y="593905"/>
                </a:cubicBezTo>
                <a:lnTo>
                  <a:pt x="0" y="118809"/>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191262" tIns="191262" rIns="191262" bIns="191262" numCol="1" spcCol="1270" anchor="ctr" anchorCtr="0">
            <a:noAutofit/>
          </a:bodyPr>
          <a:lstStyle/>
          <a:p>
            <a:pPr lvl="0" algn="just" defTabSz="977900">
              <a:lnSpc>
                <a:spcPct val="90000"/>
              </a:lnSpc>
              <a:spcBef>
                <a:spcPct val="0"/>
              </a:spcBef>
              <a:spcAft>
                <a:spcPct val="35000"/>
              </a:spcAft>
            </a:pPr>
            <a:r>
              <a:rPr lang="fr-FR" dirty="0">
                <a:effectLst>
                  <a:outerShdw blurRad="38100" dist="38100" dir="2700000" algn="tl">
                    <a:srgbClr val="000000">
                      <a:alpha val="43137"/>
                    </a:srgbClr>
                  </a:outerShdw>
                </a:effectLst>
                <a:latin typeface="Copperplate Gothic Bold" panose="020E0705020206020404" pitchFamily="34" charset="0"/>
              </a:rPr>
              <a:t> 	Contexte et justification</a:t>
            </a:r>
            <a:endParaRPr lang="fr-FR" strike="noStrike" kern="1200" dirty="0">
              <a:effectLst>
                <a:outerShdw blurRad="38100" dist="38100" dir="2700000" algn="tl">
                  <a:srgbClr val="000000">
                    <a:alpha val="43137"/>
                  </a:srgbClr>
                </a:outerShdw>
              </a:effectLst>
              <a:latin typeface="Copperplate Gothic Bold" panose="020E0705020206020404" pitchFamily="34" charset="0"/>
            </a:endParaRPr>
          </a:p>
        </p:txBody>
      </p:sp>
      <p:sp>
        <p:nvSpPr>
          <p:cNvPr id="17" name="Rectangle à coins arrondis 16"/>
          <p:cNvSpPr/>
          <p:nvPr/>
        </p:nvSpPr>
        <p:spPr>
          <a:xfrm>
            <a:off x="3937913" y="1052737"/>
            <a:ext cx="504057" cy="5184576"/>
          </a:xfrm>
          <a:prstGeom prst="roundRect">
            <a:avLst/>
          </a:prstGeom>
          <a:solidFill>
            <a:srgbClr val="67BFED"/>
          </a:solidFill>
          <a:ln w="19050">
            <a:solidFill>
              <a:schemeClr val="bg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0"/>
              <a:solidFill>
                <a:schemeClr val="accent1"/>
              </a:solidFill>
              <a:effectLst>
                <a:outerShdw blurRad="38100" dist="25400" dir="5400000" algn="ctr" rotWithShape="0">
                  <a:srgbClr val="6E747A">
                    <a:alpha val="43000"/>
                  </a:srgbClr>
                </a:outerShdw>
              </a:effectLst>
            </a:endParaRPr>
          </a:p>
        </p:txBody>
      </p:sp>
      <p:sp>
        <p:nvSpPr>
          <p:cNvPr id="18" name="Forme libre 17"/>
          <p:cNvSpPr/>
          <p:nvPr/>
        </p:nvSpPr>
        <p:spPr>
          <a:xfrm>
            <a:off x="4552006" y="4581128"/>
            <a:ext cx="5203034" cy="362514"/>
          </a:xfrm>
          <a:custGeom>
            <a:avLst/>
            <a:gdLst>
              <a:gd name="connsiteX0" fmla="*/ 0 w 4828554"/>
              <a:gd name="connsiteY0" fmla="*/ 118809 h 712714"/>
              <a:gd name="connsiteX1" fmla="*/ 118809 w 4828554"/>
              <a:gd name="connsiteY1" fmla="*/ 0 h 712714"/>
              <a:gd name="connsiteX2" fmla="*/ 4709745 w 4828554"/>
              <a:gd name="connsiteY2" fmla="*/ 0 h 712714"/>
              <a:gd name="connsiteX3" fmla="*/ 4828554 w 4828554"/>
              <a:gd name="connsiteY3" fmla="*/ 118809 h 712714"/>
              <a:gd name="connsiteX4" fmla="*/ 4828554 w 4828554"/>
              <a:gd name="connsiteY4" fmla="*/ 593905 h 712714"/>
              <a:gd name="connsiteX5" fmla="*/ 4709745 w 4828554"/>
              <a:gd name="connsiteY5" fmla="*/ 712714 h 712714"/>
              <a:gd name="connsiteX6" fmla="*/ 118809 w 4828554"/>
              <a:gd name="connsiteY6" fmla="*/ 712714 h 712714"/>
              <a:gd name="connsiteX7" fmla="*/ 0 w 4828554"/>
              <a:gd name="connsiteY7" fmla="*/ 593905 h 712714"/>
              <a:gd name="connsiteX8" fmla="*/ 0 w 4828554"/>
              <a:gd name="connsiteY8" fmla="*/ 118809 h 7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8554" h="712714">
                <a:moveTo>
                  <a:pt x="0" y="118809"/>
                </a:moveTo>
                <a:cubicBezTo>
                  <a:pt x="0" y="53193"/>
                  <a:pt x="53193" y="0"/>
                  <a:pt x="118809" y="0"/>
                </a:cubicBezTo>
                <a:lnTo>
                  <a:pt x="4709745" y="0"/>
                </a:lnTo>
                <a:cubicBezTo>
                  <a:pt x="4775361" y="0"/>
                  <a:pt x="4828554" y="53193"/>
                  <a:pt x="4828554" y="118809"/>
                </a:cubicBezTo>
                <a:lnTo>
                  <a:pt x="4828554" y="593905"/>
                </a:lnTo>
                <a:cubicBezTo>
                  <a:pt x="4828554" y="659521"/>
                  <a:pt x="4775361" y="712714"/>
                  <a:pt x="4709745" y="712714"/>
                </a:cubicBezTo>
                <a:lnTo>
                  <a:pt x="118809" y="712714"/>
                </a:lnTo>
                <a:cubicBezTo>
                  <a:pt x="53193" y="712714"/>
                  <a:pt x="0" y="659521"/>
                  <a:pt x="0" y="593905"/>
                </a:cubicBezTo>
                <a:lnTo>
                  <a:pt x="0" y="118809"/>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191262" tIns="191262" rIns="191262" bIns="191262" numCol="1" spcCol="1270" anchor="ctr" anchorCtr="0">
            <a:noAutofit/>
          </a:bodyPr>
          <a:lstStyle/>
          <a:p>
            <a:pPr lvl="0" algn="just" defTabSz="977900">
              <a:lnSpc>
                <a:spcPct val="90000"/>
              </a:lnSpc>
              <a:spcBef>
                <a:spcPct val="0"/>
              </a:spcBef>
              <a:spcAft>
                <a:spcPct val="35000"/>
              </a:spcAft>
            </a:pPr>
            <a:r>
              <a:rPr lang="fr-FR" strike="noStrike" kern="1200" dirty="0">
                <a:effectLst>
                  <a:outerShdw blurRad="38100" dist="38100" dir="2700000" algn="tl">
                    <a:srgbClr val="000000">
                      <a:alpha val="43137"/>
                    </a:srgbClr>
                  </a:outerShdw>
                </a:effectLst>
                <a:latin typeface="Copperplate Gothic Bold" panose="020E0705020206020404" pitchFamily="34" charset="0"/>
              </a:rPr>
              <a:t>	</a:t>
            </a:r>
            <a:r>
              <a:rPr lang="fr-FR" dirty="0">
                <a:effectLst>
                  <a:outerShdw blurRad="38100" dist="38100" dir="2700000" algn="tl">
                    <a:srgbClr val="000000">
                      <a:alpha val="43137"/>
                    </a:srgbClr>
                  </a:outerShdw>
                </a:effectLst>
                <a:latin typeface="Copperplate Gothic Bold" panose="020E0705020206020404" pitchFamily="34" charset="0"/>
              </a:rPr>
              <a:t>Méthodologie de recherche</a:t>
            </a:r>
            <a:endParaRPr lang="fr-FR" strike="noStrike" kern="1200" dirty="0">
              <a:effectLst>
                <a:outerShdw blurRad="38100" dist="38100" dir="2700000" algn="tl">
                  <a:srgbClr val="000000">
                    <a:alpha val="43137"/>
                  </a:srgbClr>
                </a:outerShdw>
              </a:effectLst>
              <a:latin typeface="Copperplate Gothic Bold" panose="020E0705020206020404" pitchFamily="34" charset="0"/>
            </a:endParaRPr>
          </a:p>
        </p:txBody>
      </p:sp>
      <p:sp>
        <p:nvSpPr>
          <p:cNvPr id="19" name="Forme libre 18"/>
          <p:cNvSpPr/>
          <p:nvPr/>
        </p:nvSpPr>
        <p:spPr>
          <a:xfrm>
            <a:off x="4575548" y="5043658"/>
            <a:ext cx="5203034" cy="329558"/>
          </a:xfrm>
          <a:custGeom>
            <a:avLst/>
            <a:gdLst>
              <a:gd name="connsiteX0" fmla="*/ 0 w 4828554"/>
              <a:gd name="connsiteY0" fmla="*/ 118809 h 712714"/>
              <a:gd name="connsiteX1" fmla="*/ 118809 w 4828554"/>
              <a:gd name="connsiteY1" fmla="*/ 0 h 712714"/>
              <a:gd name="connsiteX2" fmla="*/ 4709745 w 4828554"/>
              <a:gd name="connsiteY2" fmla="*/ 0 h 712714"/>
              <a:gd name="connsiteX3" fmla="*/ 4828554 w 4828554"/>
              <a:gd name="connsiteY3" fmla="*/ 118809 h 712714"/>
              <a:gd name="connsiteX4" fmla="*/ 4828554 w 4828554"/>
              <a:gd name="connsiteY4" fmla="*/ 593905 h 712714"/>
              <a:gd name="connsiteX5" fmla="*/ 4709745 w 4828554"/>
              <a:gd name="connsiteY5" fmla="*/ 712714 h 712714"/>
              <a:gd name="connsiteX6" fmla="*/ 118809 w 4828554"/>
              <a:gd name="connsiteY6" fmla="*/ 712714 h 712714"/>
              <a:gd name="connsiteX7" fmla="*/ 0 w 4828554"/>
              <a:gd name="connsiteY7" fmla="*/ 593905 h 712714"/>
              <a:gd name="connsiteX8" fmla="*/ 0 w 4828554"/>
              <a:gd name="connsiteY8" fmla="*/ 118809 h 7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8554" h="712714">
                <a:moveTo>
                  <a:pt x="0" y="118809"/>
                </a:moveTo>
                <a:cubicBezTo>
                  <a:pt x="0" y="53193"/>
                  <a:pt x="53193" y="0"/>
                  <a:pt x="118809" y="0"/>
                </a:cubicBezTo>
                <a:lnTo>
                  <a:pt x="4709745" y="0"/>
                </a:lnTo>
                <a:cubicBezTo>
                  <a:pt x="4775361" y="0"/>
                  <a:pt x="4828554" y="53193"/>
                  <a:pt x="4828554" y="118809"/>
                </a:cubicBezTo>
                <a:lnTo>
                  <a:pt x="4828554" y="593905"/>
                </a:lnTo>
                <a:cubicBezTo>
                  <a:pt x="4828554" y="659521"/>
                  <a:pt x="4775361" y="712714"/>
                  <a:pt x="4709745" y="712714"/>
                </a:cubicBezTo>
                <a:lnTo>
                  <a:pt x="118809" y="712714"/>
                </a:lnTo>
                <a:cubicBezTo>
                  <a:pt x="53193" y="712714"/>
                  <a:pt x="0" y="659521"/>
                  <a:pt x="0" y="593905"/>
                </a:cubicBezTo>
                <a:lnTo>
                  <a:pt x="0" y="118809"/>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191262" tIns="191262" rIns="191262" bIns="191262" numCol="1" spcCol="1270" anchor="ctr" anchorCtr="0">
            <a:noAutofit/>
          </a:bodyPr>
          <a:lstStyle/>
          <a:p>
            <a:pPr lvl="0" algn="just" defTabSz="977900">
              <a:lnSpc>
                <a:spcPct val="90000"/>
              </a:lnSpc>
              <a:spcBef>
                <a:spcPct val="0"/>
              </a:spcBef>
              <a:spcAft>
                <a:spcPct val="35000"/>
              </a:spcAft>
            </a:pPr>
            <a:r>
              <a:rPr lang="fr-FR" strike="noStrike" kern="1200" dirty="0">
                <a:effectLst>
                  <a:outerShdw blurRad="38100" dist="38100" dir="2700000" algn="tl">
                    <a:srgbClr val="000000">
                      <a:alpha val="43137"/>
                    </a:srgbClr>
                  </a:outerShdw>
                </a:effectLst>
                <a:latin typeface="Copperplate Gothic Bold" panose="020E0705020206020404" pitchFamily="34" charset="0"/>
              </a:rPr>
              <a:t>	Résultats obtenus</a:t>
            </a:r>
          </a:p>
        </p:txBody>
      </p:sp>
      <p:sp>
        <p:nvSpPr>
          <p:cNvPr id="20" name="Forme libre 19"/>
          <p:cNvSpPr/>
          <p:nvPr/>
        </p:nvSpPr>
        <p:spPr>
          <a:xfrm>
            <a:off x="4585723" y="5517232"/>
            <a:ext cx="5203034" cy="299598"/>
          </a:xfrm>
          <a:custGeom>
            <a:avLst/>
            <a:gdLst>
              <a:gd name="connsiteX0" fmla="*/ 0 w 4828554"/>
              <a:gd name="connsiteY0" fmla="*/ 118809 h 712714"/>
              <a:gd name="connsiteX1" fmla="*/ 118809 w 4828554"/>
              <a:gd name="connsiteY1" fmla="*/ 0 h 712714"/>
              <a:gd name="connsiteX2" fmla="*/ 4709745 w 4828554"/>
              <a:gd name="connsiteY2" fmla="*/ 0 h 712714"/>
              <a:gd name="connsiteX3" fmla="*/ 4828554 w 4828554"/>
              <a:gd name="connsiteY3" fmla="*/ 118809 h 712714"/>
              <a:gd name="connsiteX4" fmla="*/ 4828554 w 4828554"/>
              <a:gd name="connsiteY4" fmla="*/ 593905 h 712714"/>
              <a:gd name="connsiteX5" fmla="*/ 4709745 w 4828554"/>
              <a:gd name="connsiteY5" fmla="*/ 712714 h 712714"/>
              <a:gd name="connsiteX6" fmla="*/ 118809 w 4828554"/>
              <a:gd name="connsiteY6" fmla="*/ 712714 h 712714"/>
              <a:gd name="connsiteX7" fmla="*/ 0 w 4828554"/>
              <a:gd name="connsiteY7" fmla="*/ 593905 h 712714"/>
              <a:gd name="connsiteX8" fmla="*/ 0 w 4828554"/>
              <a:gd name="connsiteY8" fmla="*/ 118809 h 7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8554" h="712714">
                <a:moveTo>
                  <a:pt x="0" y="118809"/>
                </a:moveTo>
                <a:cubicBezTo>
                  <a:pt x="0" y="53193"/>
                  <a:pt x="53193" y="0"/>
                  <a:pt x="118809" y="0"/>
                </a:cubicBezTo>
                <a:lnTo>
                  <a:pt x="4709745" y="0"/>
                </a:lnTo>
                <a:cubicBezTo>
                  <a:pt x="4775361" y="0"/>
                  <a:pt x="4828554" y="53193"/>
                  <a:pt x="4828554" y="118809"/>
                </a:cubicBezTo>
                <a:lnTo>
                  <a:pt x="4828554" y="593905"/>
                </a:lnTo>
                <a:cubicBezTo>
                  <a:pt x="4828554" y="659521"/>
                  <a:pt x="4775361" y="712714"/>
                  <a:pt x="4709745" y="712714"/>
                </a:cubicBezTo>
                <a:lnTo>
                  <a:pt x="118809" y="712714"/>
                </a:lnTo>
                <a:cubicBezTo>
                  <a:pt x="53193" y="712714"/>
                  <a:pt x="0" y="659521"/>
                  <a:pt x="0" y="593905"/>
                </a:cubicBezTo>
                <a:lnTo>
                  <a:pt x="0" y="118809"/>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191262" tIns="191262" rIns="191262" bIns="191262" numCol="1" spcCol="1270" anchor="ctr" anchorCtr="0">
            <a:noAutofit/>
          </a:bodyPr>
          <a:lstStyle/>
          <a:p>
            <a:pPr lvl="0" algn="just" defTabSz="977900">
              <a:lnSpc>
                <a:spcPct val="90000"/>
              </a:lnSpc>
              <a:spcBef>
                <a:spcPct val="0"/>
              </a:spcBef>
              <a:spcAft>
                <a:spcPct val="35000"/>
              </a:spcAft>
            </a:pPr>
            <a:r>
              <a:rPr lang="fr-FR" sz="2000" strike="noStrike" kern="1200" dirty="0">
                <a:effectLst>
                  <a:outerShdw blurRad="38100" dist="38100" dir="2700000" algn="tl">
                    <a:srgbClr val="000000">
                      <a:alpha val="43137"/>
                    </a:srgbClr>
                  </a:outerShdw>
                </a:effectLst>
                <a:latin typeface="Copperplate Gothic Bold" panose="020E0705020206020404" pitchFamily="34" charset="0"/>
              </a:rPr>
              <a:t>	Plan du travail</a:t>
            </a:r>
          </a:p>
        </p:txBody>
      </p:sp>
      <p:sp>
        <p:nvSpPr>
          <p:cNvPr id="22" name="Forme libre 21"/>
          <p:cNvSpPr/>
          <p:nvPr/>
        </p:nvSpPr>
        <p:spPr>
          <a:xfrm>
            <a:off x="4599091" y="3645024"/>
            <a:ext cx="5169317" cy="325105"/>
          </a:xfrm>
          <a:custGeom>
            <a:avLst/>
            <a:gdLst>
              <a:gd name="connsiteX0" fmla="*/ 0 w 4828554"/>
              <a:gd name="connsiteY0" fmla="*/ 118809 h 712714"/>
              <a:gd name="connsiteX1" fmla="*/ 118809 w 4828554"/>
              <a:gd name="connsiteY1" fmla="*/ 0 h 712714"/>
              <a:gd name="connsiteX2" fmla="*/ 4709745 w 4828554"/>
              <a:gd name="connsiteY2" fmla="*/ 0 h 712714"/>
              <a:gd name="connsiteX3" fmla="*/ 4828554 w 4828554"/>
              <a:gd name="connsiteY3" fmla="*/ 118809 h 712714"/>
              <a:gd name="connsiteX4" fmla="*/ 4828554 w 4828554"/>
              <a:gd name="connsiteY4" fmla="*/ 593905 h 712714"/>
              <a:gd name="connsiteX5" fmla="*/ 4709745 w 4828554"/>
              <a:gd name="connsiteY5" fmla="*/ 712714 h 712714"/>
              <a:gd name="connsiteX6" fmla="*/ 118809 w 4828554"/>
              <a:gd name="connsiteY6" fmla="*/ 712714 h 712714"/>
              <a:gd name="connsiteX7" fmla="*/ 0 w 4828554"/>
              <a:gd name="connsiteY7" fmla="*/ 593905 h 712714"/>
              <a:gd name="connsiteX8" fmla="*/ 0 w 4828554"/>
              <a:gd name="connsiteY8" fmla="*/ 118809 h 7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8554" h="712714">
                <a:moveTo>
                  <a:pt x="0" y="118809"/>
                </a:moveTo>
                <a:cubicBezTo>
                  <a:pt x="0" y="53193"/>
                  <a:pt x="53193" y="0"/>
                  <a:pt x="118809" y="0"/>
                </a:cubicBezTo>
                <a:lnTo>
                  <a:pt x="4709745" y="0"/>
                </a:lnTo>
                <a:cubicBezTo>
                  <a:pt x="4775361" y="0"/>
                  <a:pt x="4828554" y="53193"/>
                  <a:pt x="4828554" y="118809"/>
                </a:cubicBezTo>
                <a:lnTo>
                  <a:pt x="4828554" y="593905"/>
                </a:lnTo>
                <a:cubicBezTo>
                  <a:pt x="4828554" y="659521"/>
                  <a:pt x="4775361" y="712714"/>
                  <a:pt x="4709745" y="712714"/>
                </a:cubicBezTo>
                <a:lnTo>
                  <a:pt x="118809" y="712714"/>
                </a:lnTo>
                <a:cubicBezTo>
                  <a:pt x="53193" y="712714"/>
                  <a:pt x="0" y="659521"/>
                  <a:pt x="0" y="593905"/>
                </a:cubicBezTo>
                <a:lnTo>
                  <a:pt x="0" y="118809"/>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191262" tIns="191262" rIns="191262" bIns="191262" numCol="1" spcCol="1270" anchor="ctr" anchorCtr="0">
            <a:noAutofit/>
          </a:bodyPr>
          <a:lstStyle/>
          <a:p>
            <a:pPr lvl="0" algn="just" defTabSz="977900">
              <a:lnSpc>
                <a:spcPct val="90000"/>
              </a:lnSpc>
              <a:spcBef>
                <a:spcPct val="0"/>
              </a:spcBef>
              <a:spcAft>
                <a:spcPct val="35000"/>
              </a:spcAft>
            </a:pPr>
            <a:r>
              <a:rPr lang="fr-FR" dirty="0">
                <a:effectLst>
                  <a:outerShdw blurRad="38100" dist="38100" dir="2700000" algn="tl">
                    <a:srgbClr val="000000">
                      <a:alpha val="43137"/>
                    </a:srgbClr>
                  </a:outerShdw>
                </a:effectLst>
                <a:latin typeface="Copperplate Gothic Bold" panose="020E0705020206020404" pitchFamily="34" charset="0"/>
              </a:rPr>
              <a:t>	Hypothèses de recherche</a:t>
            </a:r>
            <a:endParaRPr lang="fr-FR" strike="noStrike" kern="1200" dirty="0">
              <a:effectLst>
                <a:outerShdw blurRad="38100" dist="38100" dir="2700000" algn="tl">
                  <a:srgbClr val="000000">
                    <a:alpha val="43137"/>
                  </a:srgbClr>
                </a:outerShdw>
              </a:effectLst>
              <a:latin typeface="Copperplate Gothic Bold" panose="020E0705020206020404" pitchFamily="34" charset="0"/>
            </a:endParaRPr>
          </a:p>
        </p:txBody>
      </p:sp>
      <p:sp>
        <p:nvSpPr>
          <p:cNvPr id="24" name="Forme libre 23"/>
          <p:cNvSpPr/>
          <p:nvPr/>
        </p:nvSpPr>
        <p:spPr>
          <a:xfrm>
            <a:off x="4543678" y="1518650"/>
            <a:ext cx="5169317" cy="325105"/>
          </a:xfrm>
          <a:custGeom>
            <a:avLst/>
            <a:gdLst>
              <a:gd name="connsiteX0" fmla="*/ 0 w 4828554"/>
              <a:gd name="connsiteY0" fmla="*/ 118809 h 712714"/>
              <a:gd name="connsiteX1" fmla="*/ 118809 w 4828554"/>
              <a:gd name="connsiteY1" fmla="*/ 0 h 712714"/>
              <a:gd name="connsiteX2" fmla="*/ 4709745 w 4828554"/>
              <a:gd name="connsiteY2" fmla="*/ 0 h 712714"/>
              <a:gd name="connsiteX3" fmla="*/ 4828554 w 4828554"/>
              <a:gd name="connsiteY3" fmla="*/ 118809 h 712714"/>
              <a:gd name="connsiteX4" fmla="*/ 4828554 w 4828554"/>
              <a:gd name="connsiteY4" fmla="*/ 593905 h 712714"/>
              <a:gd name="connsiteX5" fmla="*/ 4709745 w 4828554"/>
              <a:gd name="connsiteY5" fmla="*/ 712714 h 712714"/>
              <a:gd name="connsiteX6" fmla="*/ 118809 w 4828554"/>
              <a:gd name="connsiteY6" fmla="*/ 712714 h 712714"/>
              <a:gd name="connsiteX7" fmla="*/ 0 w 4828554"/>
              <a:gd name="connsiteY7" fmla="*/ 593905 h 712714"/>
              <a:gd name="connsiteX8" fmla="*/ 0 w 4828554"/>
              <a:gd name="connsiteY8" fmla="*/ 118809 h 7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8554" h="712714">
                <a:moveTo>
                  <a:pt x="0" y="118809"/>
                </a:moveTo>
                <a:cubicBezTo>
                  <a:pt x="0" y="53193"/>
                  <a:pt x="53193" y="0"/>
                  <a:pt x="118809" y="0"/>
                </a:cubicBezTo>
                <a:lnTo>
                  <a:pt x="4709745" y="0"/>
                </a:lnTo>
                <a:cubicBezTo>
                  <a:pt x="4775361" y="0"/>
                  <a:pt x="4828554" y="53193"/>
                  <a:pt x="4828554" y="118809"/>
                </a:cubicBezTo>
                <a:lnTo>
                  <a:pt x="4828554" y="593905"/>
                </a:lnTo>
                <a:cubicBezTo>
                  <a:pt x="4828554" y="659521"/>
                  <a:pt x="4775361" y="712714"/>
                  <a:pt x="4709745" y="712714"/>
                </a:cubicBezTo>
                <a:lnTo>
                  <a:pt x="118809" y="712714"/>
                </a:lnTo>
                <a:cubicBezTo>
                  <a:pt x="53193" y="712714"/>
                  <a:pt x="0" y="659521"/>
                  <a:pt x="0" y="593905"/>
                </a:cubicBezTo>
                <a:lnTo>
                  <a:pt x="0" y="118809"/>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191262" tIns="191262" rIns="191262" bIns="191262" numCol="1" spcCol="1270" anchor="ctr" anchorCtr="0">
            <a:noAutofit/>
          </a:bodyPr>
          <a:lstStyle/>
          <a:p>
            <a:pPr lvl="0" algn="just" defTabSz="977900">
              <a:lnSpc>
                <a:spcPct val="90000"/>
              </a:lnSpc>
              <a:spcBef>
                <a:spcPct val="0"/>
              </a:spcBef>
              <a:spcAft>
                <a:spcPct val="35000"/>
              </a:spcAft>
            </a:pPr>
            <a:r>
              <a:rPr lang="fr-FR" sz="2000" dirty="0">
                <a:effectLst>
                  <a:outerShdw blurRad="38100" dist="38100" dir="2700000" algn="tl">
                    <a:srgbClr val="000000">
                      <a:alpha val="43137"/>
                    </a:srgbClr>
                  </a:outerShdw>
                </a:effectLst>
                <a:latin typeface="Copperplate Gothic Bold" panose="020E0705020206020404" pitchFamily="34" charset="0"/>
              </a:rPr>
              <a:t>	Problème de recherche</a:t>
            </a:r>
            <a:endParaRPr lang="fr-FR" dirty="0">
              <a:effectLst>
                <a:outerShdw blurRad="38100" dist="38100" dir="2700000" algn="tl">
                  <a:srgbClr val="000000">
                    <a:alpha val="43137"/>
                  </a:srgbClr>
                </a:outerShdw>
              </a:effectLst>
              <a:latin typeface="Copperplate Gothic Bold" panose="020E0705020206020404" pitchFamily="34" charset="0"/>
            </a:endParaRPr>
          </a:p>
        </p:txBody>
      </p:sp>
      <p:sp>
        <p:nvSpPr>
          <p:cNvPr id="25" name="Forme libre 24"/>
          <p:cNvSpPr/>
          <p:nvPr/>
        </p:nvSpPr>
        <p:spPr>
          <a:xfrm>
            <a:off x="4552005" y="2070424"/>
            <a:ext cx="5169317" cy="325105"/>
          </a:xfrm>
          <a:custGeom>
            <a:avLst/>
            <a:gdLst>
              <a:gd name="connsiteX0" fmla="*/ 0 w 4828554"/>
              <a:gd name="connsiteY0" fmla="*/ 118809 h 712714"/>
              <a:gd name="connsiteX1" fmla="*/ 118809 w 4828554"/>
              <a:gd name="connsiteY1" fmla="*/ 0 h 712714"/>
              <a:gd name="connsiteX2" fmla="*/ 4709745 w 4828554"/>
              <a:gd name="connsiteY2" fmla="*/ 0 h 712714"/>
              <a:gd name="connsiteX3" fmla="*/ 4828554 w 4828554"/>
              <a:gd name="connsiteY3" fmla="*/ 118809 h 712714"/>
              <a:gd name="connsiteX4" fmla="*/ 4828554 w 4828554"/>
              <a:gd name="connsiteY4" fmla="*/ 593905 h 712714"/>
              <a:gd name="connsiteX5" fmla="*/ 4709745 w 4828554"/>
              <a:gd name="connsiteY5" fmla="*/ 712714 h 712714"/>
              <a:gd name="connsiteX6" fmla="*/ 118809 w 4828554"/>
              <a:gd name="connsiteY6" fmla="*/ 712714 h 712714"/>
              <a:gd name="connsiteX7" fmla="*/ 0 w 4828554"/>
              <a:gd name="connsiteY7" fmla="*/ 593905 h 712714"/>
              <a:gd name="connsiteX8" fmla="*/ 0 w 4828554"/>
              <a:gd name="connsiteY8" fmla="*/ 118809 h 7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8554" h="712714">
                <a:moveTo>
                  <a:pt x="0" y="118809"/>
                </a:moveTo>
                <a:cubicBezTo>
                  <a:pt x="0" y="53193"/>
                  <a:pt x="53193" y="0"/>
                  <a:pt x="118809" y="0"/>
                </a:cubicBezTo>
                <a:lnTo>
                  <a:pt x="4709745" y="0"/>
                </a:lnTo>
                <a:cubicBezTo>
                  <a:pt x="4775361" y="0"/>
                  <a:pt x="4828554" y="53193"/>
                  <a:pt x="4828554" y="118809"/>
                </a:cubicBezTo>
                <a:lnTo>
                  <a:pt x="4828554" y="593905"/>
                </a:lnTo>
                <a:cubicBezTo>
                  <a:pt x="4828554" y="659521"/>
                  <a:pt x="4775361" y="712714"/>
                  <a:pt x="4709745" y="712714"/>
                </a:cubicBezTo>
                <a:lnTo>
                  <a:pt x="118809" y="712714"/>
                </a:lnTo>
                <a:cubicBezTo>
                  <a:pt x="53193" y="712714"/>
                  <a:pt x="0" y="659521"/>
                  <a:pt x="0" y="593905"/>
                </a:cubicBezTo>
                <a:lnTo>
                  <a:pt x="0" y="118809"/>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191262" tIns="191262" rIns="191262" bIns="191262" numCol="1" spcCol="1270" anchor="ctr" anchorCtr="0">
            <a:noAutofit/>
          </a:bodyPr>
          <a:lstStyle/>
          <a:p>
            <a:pPr lvl="0" algn="just" defTabSz="977900">
              <a:lnSpc>
                <a:spcPct val="90000"/>
              </a:lnSpc>
              <a:spcBef>
                <a:spcPct val="0"/>
              </a:spcBef>
              <a:spcAft>
                <a:spcPct val="35000"/>
              </a:spcAft>
            </a:pPr>
            <a:r>
              <a:rPr lang="fr-FR" sz="2200" dirty="0">
                <a:effectLst>
                  <a:outerShdw blurRad="38100" dist="38100" dir="2700000" algn="tl">
                    <a:srgbClr val="000000">
                      <a:alpha val="43137"/>
                    </a:srgbClr>
                  </a:outerShdw>
                </a:effectLst>
                <a:latin typeface="Copperplate Gothic Bold" panose="020E0705020206020404" pitchFamily="34" charset="0"/>
              </a:rPr>
              <a:t>	Question de recherche</a:t>
            </a:r>
            <a:endParaRPr lang="fr-FR" dirty="0"/>
          </a:p>
        </p:txBody>
      </p:sp>
      <p:sp>
        <p:nvSpPr>
          <p:cNvPr id="26" name="Forme libre 25"/>
          <p:cNvSpPr/>
          <p:nvPr/>
        </p:nvSpPr>
        <p:spPr>
          <a:xfrm>
            <a:off x="4559661" y="2633437"/>
            <a:ext cx="5169317" cy="325105"/>
          </a:xfrm>
          <a:custGeom>
            <a:avLst/>
            <a:gdLst>
              <a:gd name="connsiteX0" fmla="*/ 0 w 4828554"/>
              <a:gd name="connsiteY0" fmla="*/ 118809 h 712714"/>
              <a:gd name="connsiteX1" fmla="*/ 118809 w 4828554"/>
              <a:gd name="connsiteY1" fmla="*/ 0 h 712714"/>
              <a:gd name="connsiteX2" fmla="*/ 4709745 w 4828554"/>
              <a:gd name="connsiteY2" fmla="*/ 0 h 712714"/>
              <a:gd name="connsiteX3" fmla="*/ 4828554 w 4828554"/>
              <a:gd name="connsiteY3" fmla="*/ 118809 h 712714"/>
              <a:gd name="connsiteX4" fmla="*/ 4828554 w 4828554"/>
              <a:gd name="connsiteY4" fmla="*/ 593905 h 712714"/>
              <a:gd name="connsiteX5" fmla="*/ 4709745 w 4828554"/>
              <a:gd name="connsiteY5" fmla="*/ 712714 h 712714"/>
              <a:gd name="connsiteX6" fmla="*/ 118809 w 4828554"/>
              <a:gd name="connsiteY6" fmla="*/ 712714 h 712714"/>
              <a:gd name="connsiteX7" fmla="*/ 0 w 4828554"/>
              <a:gd name="connsiteY7" fmla="*/ 593905 h 712714"/>
              <a:gd name="connsiteX8" fmla="*/ 0 w 4828554"/>
              <a:gd name="connsiteY8" fmla="*/ 118809 h 7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8554" h="712714">
                <a:moveTo>
                  <a:pt x="0" y="118809"/>
                </a:moveTo>
                <a:cubicBezTo>
                  <a:pt x="0" y="53193"/>
                  <a:pt x="53193" y="0"/>
                  <a:pt x="118809" y="0"/>
                </a:cubicBezTo>
                <a:lnTo>
                  <a:pt x="4709745" y="0"/>
                </a:lnTo>
                <a:cubicBezTo>
                  <a:pt x="4775361" y="0"/>
                  <a:pt x="4828554" y="53193"/>
                  <a:pt x="4828554" y="118809"/>
                </a:cubicBezTo>
                <a:lnTo>
                  <a:pt x="4828554" y="593905"/>
                </a:lnTo>
                <a:cubicBezTo>
                  <a:pt x="4828554" y="659521"/>
                  <a:pt x="4775361" y="712714"/>
                  <a:pt x="4709745" y="712714"/>
                </a:cubicBezTo>
                <a:lnTo>
                  <a:pt x="118809" y="712714"/>
                </a:lnTo>
                <a:cubicBezTo>
                  <a:pt x="53193" y="712714"/>
                  <a:pt x="0" y="659521"/>
                  <a:pt x="0" y="593905"/>
                </a:cubicBezTo>
                <a:lnTo>
                  <a:pt x="0" y="118809"/>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191262" tIns="191262" rIns="191262" bIns="191262" numCol="1" spcCol="1270" anchor="ctr" anchorCtr="0">
            <a:noAutofit/>
          </a:bodyPr>
          <a:lstStyle/>
          <a:p>
            <a:pPr lvl="0" algn="just" defTabSz="977900">
              <a:lnSpc>
                <a:spcPct val="90000"/>
              </a:lnSpc>
              <a:spcBef>
                <a:spcPct val="0"/>
              </a:spcBef>
              <a:spcAft>
                <a:spcPct val="35000"/>
              </a:spcAft>
            </a:pPr>
            <a:r>
              <a:rPr lang="fr-FR" dirty="0">
                <a:effectLst>
                  <a:outerShdw blurRad="38100" dist="38100" dir="2700000" algn="tl">
                    <a:srgbClr val="000000">
                      <a:alpha val="43137"/>
                    </a:srgbClr>
                  </a:outerShdw>
                </a:effectLst>
                <a:latin typeface="Copperplate Gothic Bold" panose="020E0705020206020404" pitchFamily="34" charset="0"/>
              </a:rPr>
              <a:t>	Objectifs de recherche</a:t>
            </a:r>
          </a:p>
        </p:txBody>
      </p:sp>
      <p:sp>
        <p:nvSpPr>
          <p:cNvPr id="27" name="Forme libre 26"/>
          <p:cNvSpPr/>
          <p:nvPr/>
        </p:nvSpPr>
        <p:spPr>
          <a:xfrm>
            <a:off x="4575548" y="3150544"/>
            <a:ext cx="5169317" cy="325105"/>
          </a:xfrm>
          <a:custGeom>
            <a:avLst/>
            <a:gdLst>
              <a:gd name="connsiteX0" fmla="*/ 0 w 4828554"/>
              <a:gd name="connsiteY0" fmla="*/ 118809 h 712714"/>
              <a:gd name="connsiteX1" fmla="*/ 118809 w 4828554"/>
              <a:gd name="connsiteY1" fmla="*/ 0 h 712714"/>
              <a:gd name="connsiteX2" fmla="*/ 4709745 w 4828554"/>
              <a:gd name="connsiteY2" fmla="*/ 0 h 712714"/>
              <a:gd name="connsiteX3" fmla="*/ 4828554 w 4828554"/>
              <a:gd name="connsiteY3" fmla="*/ 118809 h 712714"/>
              <a:gd name="connsiteX4" fmla="*/ 4828554 w 4828554"/>
              <a:gd name="connsiteY4" fmla="*/ 593905 h 712714"/>
              <a:gd name="connsiteX5" fmla="*/ 4709745 w 4828554"/>
              <a:gd name="connsiteY5" fmla="*/ 712714 h 712714"/>
              <a:gd name="connsiteX6" fmla="*/ 118809 w 4828554"/>
              <a:gd name="connsiteY6" fmla="*/ 712714 h 712714"/>
              <a:gd name="connsiteX7" fmla="*/ 0 w 4828554"/>
              <a:gd name="connsiteY7" fmla="*/ 593905 h 712714"/>
              <a:gd name="connsiteX8" fmla="*/ 0 w 4828554"/>
              <a:gd name="connsiteY8" fmla="*/ 118809 h 7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8554" h="712714">
                <a:moveTo>
                  <a:pt x="0" y="118809"/>
                </a:moveTo>
                <a:cubicBezTo>
                  <a:pt x="0" y="53193"/>
                  <a:pt x="53193" y="0"/>
                  <a:pt x="118809" y="0"/>
                </a:cubicBezTo>
                <a:lnTo>
                  <a:pt x="4709745" y="0"/>
                </a:lnTo>
                <a:cubicBezTo>
                  <a:pt x="4775361" y="0"/>
                  <a:pt x="4828554" y="53193"/>
                  <a:pt x="4828554" y="118809"/>
                </a:cubicBezTo>
                <a:lnTo>
                  <a:pt x="4828554" y="593905"/>
                </a:lnTo>
                <a:cubicBezTo>
                  <a:pt x="4828554" y="659521"/>
                  <a:pt x="4775361" y="712714"/>
                  <a:pt x="4709745" y="712714"/>
                </a:cubicBezTo>
                <a:lnTo>
                  <a:pt x="118809" y="712714"/>
                </a:lnTo>
                <a:cubicBezTo>
                  <a:pt x="53193" y="712714"/>
                  <a:pt x="0" y="659521"/>
                  <a:pt x="0" y="593905"/>
                </a:cubicBezTo>
                <a:lnTo>
                  <a:pt x="0" y="118809"/>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191262" tIns="191262" rIns="191262" bIns="191262" numCol="1" spcCol="1270" anchor="ctr" anchorCtr="0">
            <a:noAutofit/>
          </a:bodyPr>
          <a:lstStyle/>
          <a:p>
            <a:pPr lvl="0" algn="just" defTabSz="977900">
              <a:lnSpc>
                <a:spcPct val="90000"/>
              </a:lnSpc>
              <a:spcBef>
                <a:spcPct val="0"/>
              </a:spcBef>
              <a:spcAft>
                <a:spcPct val="35000"/>
              </a:spcAft>
            </a:pPr>
            <a:r>
              <a:rPr lang="fr-FR" dirty="0">
                <a:effectLst>
                  <a:outerShdw blurRad="38100" dist="38100" dir="2700000" algn="tl">
                    <a:srgbClr val="000000">
                      <a:alpha val="43137"/>
                    </a:srgbClr>
                  </a:outerShdw>
                </a:effectLst>
                <a:latin typeface="Copperplate Gothic Bold" panose="020E0705020206020404" pitchFamily="34" charset="0"/>
              </a:rPr>
              <a:t>	Intérêt de recherche</a:t>
            </a:r>
          </a:p>
        </p:txBody>
      </p:sp>
      <p:sp>
        <p:nvSpPr>
          <p:cNvPr id="28" name="Forme libre 27"/>
          <p:cNvSpPr/>
          <p:nvPr/>
        </p:nvSpPr>
        <p:spPr>
          <a:xfrm>
            <a:off x="4610365" y="4112007"/>
            <a:ext cx="5169317" cy="325105"/>
          </a:xfrm>
          <a:custGeom>
            <a:avLst/>
            <a:gdLst>
              <a:gd name="connsiteX0" fmla="*/ 0 w 4828554"/>
              <a:gd name="connsiteY0" fmla="*/ 118809 h 712714"/>
              <a:gd name="connsiteX1" fmla="*/ 118809 w 4828554"/>
              <a:gd name="connsiteY1" fmla="*/ 0 h 712714"/>
              <a:gd name="connsiteX2" fmla="*/ 4709745 w 4828554"/>
              <a:gd name="connsiteY2" fmla="*/ 0 h 712714"/>
              <a:gd name="connsiteX3" fmla="*/ 4828554 w 4828554"/>
              <a:gd name="connsiteY3" fmla="*/ 118809 h 712714"/>
              <a:gd name="connsiteX4" fmla="*/ 4828554 w 4828554"/>
              <a:gd name="connsiteY4" fmla="*/ 593905 h 712714"/>
              <a:gd name="connsiteX5" fmla="*/ 4709745 w 4828554"/>
              <a:gd name="connsiteY5" fmla="*/ 712714 h 712714"/>
              <a:gd name="connsiteX6" fmla="*/ 118809 w 4828554"/>
              <a:gd name="connsiteY6" fmla="*/ 712714 h 712714"/>
              <a:gd name="connsiteX7" fmla="*/ 0 w 4828554"/>
              <a:gd name="connsiteY7" fmla="*/ 593905 h 712714"/>
              <a:gd name="connsiteX8" fmla="*/ 0 w 4828554"/>
              <a:gd name="connsiteY8" fmla="*/ 118809 h 7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8554" h="712714">
                <a:moveTo>
                  <a:pt x="0" y="118809"/>
                </a:moveTo>
                <a:cubicBezTo>
                  <a:pt x="0" y="53193"/>
                  <a:pt x="53193" y="0"/>
                  <a:pt x="118809" y="0"/>
                </a:cubicBezTo>
                <a:lnTo>
                  <a:pt x="4709745" y="0"/>
                </a:lnTo>
                <a:cubicBezTo>
                  <a:pt x="4775361" y="0"/>
                  <a:pt x="4828554" y="53193"/>
                  <a:pt x="4828554" y="118809"/>
                </a:cubicBezTo>
                <a:lnTo>
                  <a:pt x="4828554" y="593905"/>
                </a:lnTo>
                <a:cubicBezTo>
                  <a:pt x="4828554" y="659521"/>
                  <a:pt x="4775361" y="712714"/>
                  <a:pt x="4709745" y="712714"/>
                </a:cubicBezTo>
                <a:lnTo>
                  <a:pt x="118809" y="712714"/>
                </a:lnTo>
                <a:cubicBezTo>
                  <a:pt x="53193" y="712714"/>
                  <a:pt x="0" y="659521"/>
                  <a:pt x="0" y="593905"/>
                </a:cubicBezTo>
                <a:lnTo>
                  <a:pt x="0" y="118809"/>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191262" tIns="191262" rIns="191262" bIns="191262" numCol="1" spcCol="1270" anchor="ctr" anchorCtr="0">
            <a:noAutofit/>
          </a:bodyPr>
          <a:lstStyle/>
          <a:p>
            <a:pPr lvl="0" algn="just" defTabSz="977900">
              <a:lnSpc>
                <a:spcPct val="90000"/>
              </a:lnSpc>
              <a:spcBef>
                <a:spcPct val="0"/>
              </a:spcBef>
              <a:spcAft>
                <a:spcPct val="35000"/>
              </a:spcAft>
            </a:pPr>
            <a:r>
              <a:rPr lang="fr-FR" dirty="0">
                <a:effectLst>
                  <a:outerShdw blurRad="38100" dist="38100" dir="2700000" algn="tl">
                    <a:srgbClr val="000000">
                      <a:alpha val="43137"/>
                    </a:srgbClr>
                  </a:outerShdw>
                </a:effectLst>
                <a:latin typeface="Copperplate Gothic Bold" panose="020E0705020206020404" pitchFamily="34" charset="0"/>
              </a:rPr>
              <a:t>	Vérifications des hypothèses</a:t>
            </a:r>
          </a:p>
        </p:txBody>
      </p:sp>
    </p:spTree>
    <p:extLst>
      <p:ext uri="{BB962C8B-B14F-4D97-AF65-F5344CB8AC3E}">
        <p14:creationId xmlns:p14="http://schemas.microsoft.com/office/powerpoint/2010/main" val="24457033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493">
                                          <p:stCondLst>
                                            <p:cond delay="0"/>
                                          </p:stCondLst>
                                        </p:cTn>
                                        <p:tgtEl>
                                          <p:spTgt spid="8"/>
                                        </p:tgtEl>
                                      </p:cBhvr>
                                    </p:animEffect>
                                    <p:anim calcmode="lin" valueType="num">
                                      <p:cBhvr>
                                        <p:cTn id="8" dur="1549"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5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564" tmFilter="0, 0; 0.125,0.2665; 0.25,0.4; 0.375,0.465; 0.5,0.5;  0.625,0.535; 0.75,0.6; 0.875,0.7335; 1,1">
                                          <p:stCondLst>
                                            <p:cond delay="564"/>
                                          </p:stCondLst>
                                        </p:cTn>
                                        <p:tgtEl>
                                          <p:spTgt spid="8"/>
                                        </p:tgtEl>
                                        <p:attrNameLst>
                                          <p:attrName>ppt_y</p:attrName>
                                        </p:attrNameLst>
                                      </p:cBhvr>
                                      <p:tavLst>
                                        <p:tav tm="0" fmla="#ppt_y-sin(pi*$)/9">
                                          <p:val>
                                            <p:fltVal val="0"/>
                                          </p:val>
                                        </p:tav>
                                        <p:tav tm="100000">
                                          <p:val>
                                            <p:fltVal val="1"/>
                                          </p:val>
                                        </p:tav>
                                      </p:tavLst>
                                    </p:anim>
                                    <p:anim calcmode="lin" valueType="num">
                                      <p:cBhvr>
                                        <p:cTn id="11" dur="282" tmFilter="0, 0; 0.125,0.2665; 0.25,0.4; 0.375,0.465; 0.5,0.5;  0.625,0.535; 0.75,0.6; 0.875,0.7335; 1,1">
                                          <p:stCondLst>
                                            <p:cond delay="1125"/>
                                          </p:stCondLst>
                                        </p:cTn>
                                        <p:tgtEl>
                                          <p:spTgt spid="8"/>
                                        </p:tgtEl>
                                        <p:attrNameLst>
                                          <p:attrName>ppt_y</p:attrName>
                                        </p:attrNameLst>
                                      </p:cBhvr>
                                      <p:tavLst>
                                        <p:tav tm="0" fmla="#ppt_y-sin(pi*$)/27">
                                          <p:val>
                                            <p:fltVal val="0"/>
                                          </p:val>
                                        </p:tav>
                                        <p:tav tm="100000">
                                          <p:val>
                                            <p:fltVal val="1"/>
                                          </p:val>
                                        </p:tav>
                                      </p:tavLst>
                                    </p:anim>
                                    <p:anim calcmode="lin" valueType="num">
                                      <p:cBhvr>
                                        <p:cTn id="12" dur="139" tmFilter="0, 0; 0.125,0.2665; 0.25,0.4; 0.375,0.465; 0.5,0.5;  0.625,0.535; 0.75,0.6; 0.875,0.7335; 1,1">
                                          <p:stCondLst>
                                            <p:cond delay="1408"/>
                                          </p:stCondLst>
                                        </p:cTn>
                                        <p:tgtEl>
                                          <p:spTgt spid="8"/>
                                        </p:tgtEl>
                                        <p:attrNameLst>
                                          <p:attrName>ppt_y</p:attrName>
                                        </p:attrNameLst>
                                      </p:cBhvr>
                                      <p:tavLst>
                                        <p:tav tm="0" fmla="#ppt_y-sin(pi*$)/81">
                                          <p:val>
                                            <p:fltVal val="0"/>
                                          </p:val>
                                        </p:tav>
                                        <p:tav tm="100000">
                                          <p:val>
                                            <p:fltVal val="1"/>
                                          </p:val>
                                        </p:tav>
                                      </p:tavLst>
                                    </p:anim>
                                    <p:animScale>
                                      <p:cBhvr>
                                        <p:cTn id="13" dur="22">
                                          <p:stCondLst>
                                            <p:cond delay="552"/>
                                          </p:stCondLst>
                                        </p:cTn>
                                        <p:tgtEl>
                                          <p:spTgt spid="8"/>
                                        </p:tgtEl>
                                      </p:cBhvr>
                                      <p:to x="100000" y="60000"/>
                                    </p:animScale>
                                    <p:animScale>
                                      <p:cBhvr>
                                        <p:cTn id="14" dur="141" decel="50000">
                                          <p:stCondLst>
                                            <p:cond delay="575"/>
                                          </p:stCondLst>
                                        </p:cTn>
                                        <p:tgtEl>
                                          <p:spTgt spid="8"/>
                                        </p:tgtEl>
                                      </p:cBhvr>
                                      <p:to x="100000" y="100000"/>
                                    </p:animScale>
                                    <p:animScale>
                                      <p:cBhvr>
                                        <p:cTn id="15" dur="22">
                                          <p:stCondLst>
                                            <p:cond delay="1115"/>
                                          </p:stCondLst>
                                        </p:cTn>
                                        <p:tgtEl>
                                          <p:spTgt spid="8"/>
                                        </p:tgtEl>
                                      </p:cBhvr>
                                      <p:to x="100000" y="80000"/>
                                    </p:animScale>
                                    <p:animScale>
                                      <p:cBhvr>
                                        <p:cTn id="16" dur="141" decel="50000">
                                          <p:stCondLst>
                                            <p:cond delay="1137"/>
                                          </p:stCondLst>
                                        </p:cTn>
                                        <p:tgtEl>
                                          <p:spTgt spid="8"/>
                                        </p:tgtEl>
                                      </p:cBhvr>
                                      <p:to x="100000" y="100000"/>
                                    </p:animScale>
                                    <p:animScale>
                                      <p:cBhvr>
                                        <p:cTn id="17" dur="22">
                                          <p:stCondLst>
                                            <p:cond delay="1396"/>
                                          </p:stCondLst>
                                        </p:cTn>
                                        <p:tgtEl>
                                          <p:spTgt spid="8"/>
                                        </p:tgtEl>
                                      </p:cBhvr>
                                      <p:to x="100000" y="90000"/>
                                    </p:animScale>
                                    <p:animScale>
                                      <p:cBhvr>
                                        <p:cTn id="18" dur="141" decel="50000">
                                          <p:stCondLst>
                                            <p:cond delay="1418"/>
                                          </p:stCondLst>
                                        </p:cTn>
                                        <p:tgtEl>
                                          <p:spTgt spid="8"/>
                                        </p:tgtEl>
                                      </p:cBhvr>
                                      <p:to x="100000" y="100000"/>
                                    </p:animScale>
                                    <p:animScale>
                                      <p:cBhvr>
                                        <p:cTn id="19" dur="22">
                                          <p:stCondLst>
                                            <p:cond delay="1537"/>
                                          </p:stCondLst>
                                        </p:cTn>
                                        <p:tgtEl>
                                          <p:spTgt spid="8"/>
                                        </p:tgtEl>
                                      </p:cBhvr>
                                      <p:to x="100000" y="95000"/>
                                    </p:animScale>
                                    <p:animScale>
                                      <p:cBhvr>
                                        <p:cTn id="20" dur="141" decel="50000">
                                          <p:stCondLst>
                                            <p:cond delay="1559"/>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ppt_w</p:attrName>
                                        </p:attrNameLst>
                                      </p:cBhvr>
                                      <p:tavLst>
                                        <p:tav tm="0" fmla="#ppt_w*sin(2.5*pi*$)">
                                          <p:val>
                                            <p:fltVal val="0"/>
                                          </p:val>
                                        </p:tav>
                                        <p:tav tm="100000">
                                          <p:val>
                                            <p:fltVal val="1"/>
                                          </p:val>
                                        </p:tav>
                                      </p:tavLst>
                                    </p:anim>
                                    <p:anim calcmode="lin" valueType="num">
                                      <p:cBhvr>
                                        <p:cTn id="27"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80">
                                          <p:stCondLst>
                                            <p:cond delay="0"/>
                                          </p:stCondLst>
                                        </p:cTn>
                                        <p:tgtEl>
                                          <p:spTgt spid="16"/>
                                        </p:tgtEl>
                                      </p:cBhvr>
                                    </p:animEffect>
                                    <p:anim calcmode="lin" valueType="num">
                                      <p:cBhvr>
                                        <p:cTn id="3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8" dur="26">
                                          <p:stCondLst>
                                            <p:cond delay="650"/>
                                          </p:stCondLst>
                                        </p:cTn>
                                        <p:tgtEl>
                                          <p:spTgt spid="16"/>
                                        </p:tgtEl>
                                      </p:cBhvr>
                                      <p:to x="100000" y="60000"/>
                                    </p:animScale>
                                    <p:animScale>
                                      <p:cBhvr>
                                        <p:cTn id="39" dur="166" decel="50000">
                                          <p:stCondLst>
                                            <p:cond delay="676"/>
                                          </p:stCondLst>
                                        </p:cTn>
                                        <p:tgtEl>
                                          <p:spTgt spid="16"/>
                                        </p:tgtEl>
                                      </p:cBhvr>
                                      <p:to x="100000" y="100000"/>
                                    </p:animScale>
                                    <p:animScale>
                                      <p:cBhvr>
                                        <p:cTn id="40" dur="26">
                                          <p:stCondLst>
                                            <p:cond delay="1312"/>
                                          </p:stCondLst>
                                        </p:cTn>
                                        <p:tgtEl>
                                          <p:spTgt spid="16"/>
                                        </p:tgtEl>
                                      </p:cBhvr>
                                      <p:to x="100000" y="80000"/>
                                    </p:animScale>
                                    <p:animScale>
                                      <p:cBhvr>
                                        <p:cTn id="41" dur="166" decel="50000">
                                          <p:stCondLst>
                                            <p:cond delay="1338"/>
                                          </p:stCondLst>
                                        </p:cTn>
                                        <p:tgtEl>
                                          <p:spTgt spid="16"/>
                                        </p:tgtEl>
                                      </p:cBhvr>
                                      <p:to x="100000" y="100000"/>
                                    </p:animScale>
                                    <p:animScale>
                                      <p:cBhvr>
                                        <p:cTn id="42" dur="26">
                                          <p:stCondLst>
                                            <p:cond delay="1642"/>
                                          </p:stCondLst>
                                        </p:cTn>
                                        <p:tgtEl>
                                          <p:spTgt spid="16"/>
                                        </p:tgtEl>
                                      </p:cBhvr>
                                      <p:to x="100000" y="90000"/>
                                    </p:animScale>
                                    <p:animScale>
                                      <p:cBhvr>
                                        <p:cTn id="43" dur="166" decel="50000">
                                          <p:stCondLst>
                                            <p:cond delay="1668"/>
                                          </p:stCondLst>
                                        </p:cTn>
                                        <p:tgtEl>
                                          <p:spTgt spid="16"/>
                                        </p:tgtEl>
                                      </p:cBhvr>
                                      <p:to x="100000" y="100000"/>
                                    </p:animScale>
                                    <p:animScale>
                                      <p:cBhvr>
                                        <p:cTn id="44" dur="26">
                                          <p:stCondLst>
                                            <p:cond delay="1808"/>
                                          </p:stCondLst>
                                        </p:cTn>
                                        <p:tgtEl>
                                          <p:spTgt spid="16"/>
                                        </p:tgtEl>
                                      </p:cBhvr>
                                      <p:to x="100000" y="95000"/>
                                    </p:animScale>
                                    <p:animScale>
                                      <p:cBhvr>
                                        <p:cTn id="45" dur="166" decel="50000">
                                          <p:stCondLst>
                                            <p:cond delay="1834"/>
                                          </p:stCondLst>
                                        </p:cTn>
                                        <p:tgtEl>
                                          <p:spTgt spid="1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80">
                                          <p:stCondLst>
                                            <p:cond delay="0"/>
                                          </p:stCondLst>
                                        </p:cTn>
                                        <p:tgtEl>
                                          <p:spTgt spid="24"/>
                                        </p:tgtEl>
                                      </p:cBhvr>
                                    </p:animEffect>
                                    <p:anim calcmode="lin" valueType="num">
                                      <p:cBhvr>
                                        <p:cTn id="51"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56" dur="26">
                                          <p:stCondLst>
                                            <p:cond delay="650"/>
                                          </p:stCondLst>
                                        </p:cTn>
                                        <p:tgtEl>
                                          <p:spTgt spid="24"/>
                                        </p:tgtEl>
                                      </p:cBhvr>
                                      <p:to x="100000" y="60000"/>
                                    </p:animScale>
                                    <p:animScale>
                                      <p:cBhvr>
                                        <p:cTn id="57" dur="166" decel="50000">
                                          <p:stCondLst>
                                            <p:cond delay="676"/>
                                          </p:stCondLst>
                                        </p:cTn>
                                        <p:tgtEl>
                                          <p:spTgt spid="24"/>
                                        </p:tgtEl>
                                      </p:cBhvr>
                                      <p:to x="100000" y="100000"/>
                                    </p:animScale>
                                    <p:animScale>
                                      <p:cBhvr>
                                        <p:cTn id="58" dur="26">
                                          <p:stCondLst>
                                            <p:cond delay="1312"/>
                                          </p:stCondLst>
                                        </p:cTn>
                                        <p:tgtEl>
                                          <p:spTgt spid="24"/>
                                        </p:tgtEl>
                                      </p:cBhvr>
                                      <p:to x="100000" y="80000"/>
                                    </p:animScale>
                                    <p:animScale>
                                      <p:cBhvr>
                                        <p:cTn id="59" dur="166" decel="50000">
                                          <p:stCondLst>
                                            <p:cond delay="1338"/>
                                          </p:stCondLst>
                                        </p:cTn>
                                        <p:tgtEl>
                                          <p:spTgt spid="24"/>
                                        </p:tgtEl>
                                      </p:cBhvr>
                                      <p:to x="100000" y="100000"/>
                                    </p:animScale>
                                    <p:animScale>
                                      <p:cBhvr>
                                        <p:cTn id="60" dur="26">
                                          <p:stCondLst>
                                            <p:cond delay="1642"/>
                                          </p:stCondLst>
                                        </p:cTn>
                                        <p:tgtEl>
                                          <p:spTgt spid="24"/>
                                        </p:tgtEl>
                                      </p:cBhvr>
                                      <p:to x="100000" y="90000"/>
                                    </p:animScale>
                                    <p:animScale>
                                      <p:cBhvr>
                                        <p:cTn id="61" dur="166" decel="50000">
                                          <p:stCondLst>
                                            <p:cond delay="1668"/>
                                          </p:stCondLst>
                                        </p:cTn>
                                        <p:tgtEl>
                                          <p:spTgt spid="24"/>
                                        </p:tgtEl>
                                      </p:cBhvr>
                                      <p:to x="100000" y="100000"/>
                                    </p:animScale>
                                    <p:animScale>
                                      <p:cBhvr>
                                        <p:cTn id="62" dur="26">
                                          <p:stCondLst>
                                            <p:cond delay="1808"/>
                                          </p:stCondLst>
                                        </p:cTn>
                                        <p:tgtEl>
                                          <p:spTgt spid="24"/>
                                        </p:tgtEl>
                                      </p:cBhvr>
                                      <p:to x="100000" y="95000"/>
                                    </p:animScale>
                                    <p:animScale>
                                      <p:cBhvr>
                                        <p:cTn id="63" dur="166" decel="50000">
                                          <p:stCondLst>
                                            <p:cond delay="1834"/>
                                          </p:stCondLst>
                                        </p:cTn>
                                        <p:tgtEl>
                                          <p:spTgt spid="24"/>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down)">
                                      <p:cBhvr>
                                        <p:cTn id="68" dur="580">
                                          <p:stCondLst>
                                            <p:cond delay="0"/>
                                          </p:stCondLst>
                                        </p:cTn>
                                        <p:tgtEl>
                                          <p:spTgt spid="25"/>
                                        </p:tgtEl>
                                      </p:cBhvr>
                                    </p:animEffect>
                                    <p:anim calcmode="lin" valueType="num">
                                      <p:cBhvr>
                                        <p:cTn id="6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74" dur="26">
                                          <p:stCondLst>
                                            <p:cond delay="650"/>
                                          </p:stCondLst>
                                        </p:cTn>
                                        <p:tgtEl>
                                          <p:spTgt spid="25"/>
                                        </p:tgtEl>
                                      </p:cBhvr>
                                      <p:to x="100000" y="60000"/>
                                    </p:animScale>
                                    <p:animScale>
                                      <p:cBhvr>
                                        <p:cTn id="75" dur="166" decel="50000">
                                          <p:stCondLst>
                                            <p:cond delay="676"/>
                                          </p:stCondLst>
                                        </p:cTn>
                                        <p:tgtEl>
                                          <p:spTgt spid="25"/>
                                        </p:tgtEl>
                                      </p:cBhvr>
                                      <p:to x="100000" y="100000"/>
                                    </p:animScale>
                                    <p:animScale>
                                      <p:cBhvr>
                                        <p:cTn id="76" dur="26">
                                          <p:stCondLst>
                                            <p:cond delay="1312"/>
                                          </p:stCondLst>
                                        </p:cTn>
                                        <p:tgtEl>
                                          <p:spTgt spid="25"/>
                                        </p:tgtEl>
                                      </p:cBhvr>
                                      <p:to x="100000" y="80000"/>
                                    </p:animScale>
                                    <p:animScale>
                                      <p:cBhvr>
                                        <p:cTn id="77" dur="166" decel="50000">
                                          <p:stCondLst>
                                            <p:cond delay="1338"/>
                                          </p:stCondLst>
                                        </p:cTn>
                                        <p:tgtEl>
                                          <p:spTgt spid="25"/>
                                        </p:tgtEl>
                                      </p:cBhvr>
                                      <p:to x="100000" y="100000"/>
                                    </p:animScale>
                                    <p:animScale>
                                      <p:cBhvr>
                                        <p:cTn id="78" dur="26">
                                          <p:stCondLst>
                                            <p:cond delay="1642"/>
                                          </p:stCondLst>
                                        </p:cTn>
                                        <p:tgtEl>
                                          <p:spTgt spid="25"/>
                                        </p:tgtEl>
                                      </p:cBhvr>
                                      <p:to x="100000" y="90000"/>
                                    </p:animScale>
                                    <p:animScale>
                                      <p:cBhvr>
                                        <p:cTn id="79" dur="166" decel="50000">
                                          <p:stCondLst>
                                            <p:cond delay="1668"/>
                                          </p:stCondLst>
                                        </p:cTn>
                                        <p:tgtEl>
                                          <p:spTgt spid="25"/>
                                        </p:tgtEl>
                                      </p:cBhvr>
                                      <p:to x="100000" y="100000"/>
                                    </p:animScale>
                                    <p:animScale>
                                      <p:cBhvr>
                                        <p:cTn id="80" dur="26">
                                          <p:stCondLst>
                                            <p:cond delay="1808"/>
                                          </p:stCondLst>
                                        </p:cTn>
                                        <p:tgtEl>
                                          <p:spTgt spid="25"/>
                                        </p:tgtEl>
                                      </p:cBhvr>
                                      <p:to x="100000" y="95000"/>
                                    </p:animScale>
                                    <p:animScale>
                                      <p:cBhvr>
                                        <p:cTn id="81" dur="166" decel="50000">
                                          <p:stCondLst>
                                            <p:cond delay="1834"/>
                                          </p:stCondLst>
                                        </p:cTn>
                                        <p:tgtEl>
                                          <p:spTgt spid="25"/>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wipe(down)">
                                      <p:cBhvr>
                                        <p:cTn id="86" dur="580">
                                          <p:stCondLst>
                                            <p:cond delay="0"/>
                                          </p:stCondLst>
                                        </p:cTn>
                                        <p:tgtEl>
                                          <p:spTgt spid="26"/>
                                        </p:tgtEl>
                                      </p:cBhvr>
                                    </p:animEffect>
                                    <p:anim calcmode="lin" valueType="num">
                                      <p:cBhvr>
                                        <p:cTn id="8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92" dur="26">
                                          <p:stCondLst>
                                            <p:cond delay="650"/>
                                          </p:stCondLst>
                                        </p:cTn>
                                        <p:tgtEl>
                                          <p:spTgt spid="26"/>
                                        </p:tgtEl>
                                      </p:cBhvr>
                                      <p:to x="100000" y="60000"/>
                                    </p:animScale>
                                    <p:animScale>
                                      <p:cBhvr>
                                        <p:cTn id="93" dur="166" decel="50000">
                                          <p:stCondLst>
                                            <p:cond delay="676"/>
                                          </p:stCondLst>
                                        </p:cTn>
                                        <p:tgtEl>
                                          <p:spTgt spid="26"/>
                                        </p:tgtEl>
                                      </p:cBhvr>
                                      <p:to x="100000" y="100000"/>
                                    </p:animScale>
                                    <p:animScale>
                                      <p:cBhvr>
                                        <p:cTn id="94" dur="26">
                                          <p:stCondLst>
                                            <p:cond delay="1312"/>
                                          </p:stCondLst>
                                        </p:cTn>
                                        <p:tgtEl>
                                          <p:spTgt spid="26"/>
                                        </p:tgtEl>
                                      </p:cBhvr>
                                      <p:to x="100000" y="80000"/>
                                    </p:animScale>
                                    <p:animScale>
                                      <p:cBhvr>
                                        <p:cTn id="95" dur="166" decel="50000">
                                          <p:stCondLst>
                                            <p:cond delay="1338"/>
                                          </p:stCondLst>
                                        </p:cTn>
                                        <p:tgtEl>
                                          <p:spTgt spid="26"/>
                                        </p:tgtEl>
                                      </p:cBhvr>
                                      <p:to x="100000" y="100000"/>
                                    </p:animScale>
                                    <p:animScale>
                                      <p:cBhvr>
                                        <p:cTn id="96" dur="26">
                                          <p:stCondLst>
                                            <p:cond delay="1642"/>
                                          </p:stCondLst>
                                        </p:cTn>
                                        <p:tgtEl>
                                          <p:spTgt spid="26"/>
                                        </p:tgtEl>
                                      </p:cBhvr>
                                      <p:to x="100000" y="90000"/>
                                    </p:animScale>
                                    <p:animScale>
                                      <p:cBhvr>
                                        <p:cTn id="97" dur="166" decel="50000">
                                          <p:stCondLst>
                                            <p:cond delay="1668"/>
                                          </p:stCondLst>
                                        </p:cTn>
                                        <p:tgtEl>
                                          <p:spTgt spid="26"/>
                                        </p:tgtEl>
                                      </p:cBhvr>
                                      <p:to x="100000" y="100000"/>
                                    </p:animScale>
                                    <p:animScale>
                                      <p:cBhvr>
                                        <p:cTn id="98" dur="26">
                                          <p:stCondLst>
                                            <p:cond delay="1808"/>
                                          </p:stCondLst>
                                        </p:cTn>
                                        <p:tgtEl>
                                          <p:spTgt spid="26"/>
                                        </p:tgtEl>
                                      </p:cBhvr>
                                      <p:to x="100000" y="95000"/>
                                    </p:animScale>
                                    <p:animScale>
                                      <p:cBhvr>
                                        <p:cTn id="99" dur="166" decel="50000">
                                          <p:stCondLst>
                                            <p:cond delay="1834"/>
                                          </p:stCondLst>
                                        </p:cTn>
                                        <p:tgtEl>
                                          <p:spTgt spid="26"/>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wipe(down)">
                                      <p:cBhvr>
                                        <p:cTn id="104" dur="580">
                                          <p:stCondLst>
                                            <p:cond delay="0"/>
                                          </p:stCondLst>
                                        </p:cTn>
                                        <p:tgtEl>
                                          <p:spTgt spid="27"/>
                                        </p:tgtEl>
                                      </p:cBhvr>
                                    </p:animEffect>
                                    <p:anim calcmode="lin" valueType="num">
                                      <p:cBhvr>
                                        <p:cTn id="10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10" dur="26">
                                          <p:stCondLst>
                                            <p:cond delay="650"/>
                                          </p:stCondLst>
                                        </p:cTn>
                                        <p:tgtEl>
                                          <p:spTgt spid="27"/>
                                        </p:tgtEl>
                                      </p:cBhvr>
                                      <p:to x="100000" y="60000"/>
                                    </p:animScale>
                                    <p:animScale>
                                      <p:cBhvr>
                                        <p:cTn id="111" dur="166" decel="50000">
                                          <p:stCondLst>
                                            <p:cond delay="676"/>
                                          </p:stCondLst>
                                        </p:cTn>
                                        <p:tgtEl>
                                          <p:spTgt spid="27"/>
                                        </p:tgtEl>
                                      </p:cBhvr>
                                      <p:to x="100000" y="100000"/>
                                    </p:animScale>
                                    <p:animScale>
                                      <p:cBhvr>
                                        <p:cTn id="112" dur="26">
                                          <p:stCondLst>
                                            <p:cond delay="1312"/>
                                          </p:stCondLst>
                                        </p:cTn>
                                        <p:tgtEl>
                                          <p:spTgt spid="27"/>
                                        </p:tgtEl>
                                      </p:cBhvr>
                                      <p:to x="100000" y="80000"/>
                                    </p:animScale>
                                    <p:animScale>
                                      <p:cBhvr>
                                        <p:cTn id="113" dur="166" decel="50000">
                                          <p:stCondLst>
                                            <p:cond delay="1338"/>
                                          </p:stCondLst>
                                        </p:cTn>
                                        <p:tgtEl>
                                          <p:spTgt spid="27"/>
                                        </p:tgtEl>
                                      </p:cBhvr>
                                      <p:to x="100000" y="100000"/>
                                    </p:animScale>
                                    <p:animScale>
                                      <p:cBhvr>
                                        <p:cTn id="114" dur="26">
                                          <p:stCondLst>
                                            <p:cond delay="1642"/>
                                          </p:stCondLst>
                                        </p:cTn>
                                        <p:tgtEl>
                                          <p:spTgt spid="27"/>
                                        </p:tgtEl>
                                      </p:cBhvr>
                                      <p:to x="100000" y="90000"/>
                                    </p:animScale>
                                    <p:animScale>
                                      <p:cBhvr>
                                        <p:cTn id="115" dur="166" decel="50000">
                                          <p:stCondLst>
                                            <p:cond delay="1668"/>
                                          </p:stCondLst>
                                        </p:cTn>
                                        <p:tgtEl>
                                          <p:spTgt spid="27"/>
                                        </p:tgtEl>
                                      </p:cBhvr>
                                      <p:to x="100000" y="100000"/>
                                    </p:animScale>
                                    <p:animScale>
                                      <p:cBhvr>
                                        <p:cTn id="116" dur="26">
                                          <p:stCondLst>
                                            <p:cond delay="1808"/>
                                          </p:stCondLst>
                                        </p:cTn>
                                        <p:tgtEl>
                                          <p:spTgt spid="27"/>
                                        </p:tgtEl>
                                      </p:cBhvr>
                                      <p:to x="100000" y="95000"/>
                                    </p:animScale>
                                    <p:animScale>
                                      <p:cBhvr>
                                        <p:cTn id="117" dur="166" decel="50000">
                                          <p:stCondLst>
                                            <p:cond delay="1834"/>
                                          </p:stCondLst>
                                        </p:cTn>
                                        <p:tgtEl>
                                          <p:spTgt spid="27"/>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grpId="0" nodeType="click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wipe(down)">
                                      <p:cBhvr>
                                        <p:cTn id="122" dur="580">
                                          <p:stCondLst>
                                            <p:cond delay="0"/>
                                          </p:stCondLst>
                                        </p:cTn>
                                        <p:tgtEl>
                                          <p:spTgt spid="22"/>
                                        </p:tgtEl>
                                      </p:cBhvr>
                                    </p:animEffect>
                                    <p:anim calcmode="lin" valueType="num">
                                      <p:cBhvr>
                                        <p:cTn id="12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28" dur="26">
                                          <p:stCondLst>
                                            <p:cond delay="650"/>
                                          </p:stCondLst>
                                        </p:cTn>
                                        <p:tgtEl>
                                          <p:spTgt spid="22"/>
                                        </p:tgtEl>
                                      </p:cBhvr>
                                      <p:to x="100000" y="60000"/>
                                    </p:animScale>
                                    <p:animScale>
                                      <p:cBhvr>
                                        <p:cTn id="129" dur="166" decel="50000">
                                          <p:stCondLst>
                                            <p:cond delay="676"/>
                                          </p:stCondLst>
                                        </p:cTn>
                                        <p:tgtEl>
                                          <p:spTgt spid="22"/>
                                        </p:tgtEl>
                                      </p:cBhvr>
                                      <p:to x="100000" y="100000"/>
                                    </p:animScale>
                                    <p:animScale>
                                      <p:cBhvr>
                                        <p:cTn id="130" dur="26">
                                          <p:stCondLst>
                                            <p:cond delay="1312"/>
                                          </p:stCondLst>
                                        </p:cTn>
                                        <p:tgtEl>
                                          <p:spTgt spid="22"/>
                                        </p:tgtEl>
                                      </p:cBhvr>
                                      <p:to x="100000" y="80000"/>
                                    </p:animScale>
                                    <p:animScale>
                                      <p:cBhvr>
                                        <p:cTn id="131" dur="166" decel="50000">
                                          <p:stCondLst>
                                            <p:cond delay="1338"/>
                                          </p:stCondLst>
                                        </p:cTn>
                                        <p:tgtEl>
                                          <p:spTgt spid="22"/>
                                        </p:tgtEl>
                                      </p:cBhvr>
                                      <p:to x="100000" y="100000"/>
                                    </p:animScale>
                                    <p:animScale>
                                      <p:cBhvr>
                                        <p:cTn id="132" dur="26">
                                          <p:stCondLst>
                                            <p:cond delay="1642"/>
                                          </p:stCondLst>
                                        </p:cTn>
                                        <p:tgtEl>
                                          <p:spTgt spid="22"/>
                                        </p:tgtEl>
                                      </p:cBhvr>
                                      <p:to x="100000" y="90000"/>
                                    </p:animScale>
                                    <p:animScale>
                                      <p:cBhvr>
                                        <p:cTn id="133" dur="166" decel="50000">
                                          <p:stCondLst>
                                            <p:cond delay="1668"/>
                                          </p:stCondLst>
                                        </p:cTn>
                                        <p:tgtEl>
                                          <p:spTgt spid="22"/>
                                        </p:tgtEl>
                                      </p:cBhvr>
                                      <p:to x="100000" y="100000"/>
                                    </p:animScale>
                                    <p:animScale>
                                      <p:cBhvr>
                                        <p:cTn id="134" dur="26">
                                          <p:stCondLst>
                                            <p:cond delay="1808"/>
                                          </p:stCondLst>
                                        </p:cTn>
                                        <p:tgtEl>
                                          <p:spTgt spid="22"/>
                                        </p:tgtEl>
                                      </p:cBhvr>
                                      <p:to x="100000" y="95000"/>
                                    </p:animScale>
                                    <p:animScale>
                                      <p:cBhvr>
                                        <p:cTn id="135" dur="166" decel="50000">
                                          <p:stCondLst>
                                            <p:cond delay="1834"/>
                                          </p:stCondLst>
                                        </p:cTn>
                                        <p:tgtEl>
                                          <p:spTgt spid="22"/>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grpId="0" nodeType="clickEffect">
                                  <p:stCondLst>
                                    <p:cond delay="0"/>
                                  </p:stCondLst>
                                  <p:childTnLst>
                                    <p:set>
                                      <p:cBhvr>
                                        <p:cTn id="139" dur="1" fill="hold">
                                          <p:stCondLst>
                                            <p:cond delay="0"/>
                                          </p:stCondLst>
                                        </p:cTn>
                                        <p:tgtEl>
                                          <p:spTgt spid="28"/>
                                        </p:tgtEl>
                                        <p:attrNameLst>
                                          <p:attrName>style.visibility</p:attrName>
                                        </p:attrNameLst>
                                      </p:cBhvr>
                                      <p:to>
                                        <p:strVal val="visible"/>
                                      </p:to>
                                    </p:set>
                                    <p:animEffect transition="in" filter="wipe(down)">
                                      <p:cBhvr>
                                        <p:cTn id="140" dur="580">
                                          <p:stCondLst>
                                            <p:cond delay="0"/>
                                          </p:stCondLst>
                                        </p:cTn>
                                        <p:tgtEl>
                                          <p:spTgt spid="28"/>
                                        </p:tgtEl>
                                      </p:cBhvr>
                                    </p:animEffect>
                                    <p:anim calcmode="lin" valueType="num">
                                      <p:cBhvr>
                                        <p:cTn id="141"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46" dur="26">
                                          <p:stCondLst>
                                            <p:cond delay="650"/>
                                          </p:stCondLst>
                                        </p:cTn>
                                        <p:tgtEl>
                                          <p:spTgt spid="28"/>
                                        </p:tgtEl>
                                      </p:cBhvr>
                                      <p:to x="100000" y="60000"/>
                                    </p:animScale>
                                    <p:animScale>
                                      <p:cBhvr>
                                        <p:cTn id="147" dur="166" decel="50000">
                                          <p:stCondLst>
                                            <p:cond delay="676"/>
                                          </p:stCondLst>
                                        </p:cTn>
                                        <p:tgtEl>
                                          <p:spTgt spid="28"/>
                                        </p:tgtEl>
                                      </p:cBhvr>
                                      <p:to x="100000" y="100000"/>
                                    </p:animScale>
                                    <p:animScale>
                                      <p:cBhvr>
                                        <p:cTn id="148" dur="26">
                                          <p:stCondLst>
                                            <p:cond delay="1312"/>
                                          </p:stCondLst>
                                        </p:cTn>
                                        <p:tgtEl>
                                          <p:spTgt spid="28"/>
                                        </p:tgtEl>
                                      </p:cBhvr>
                                      <p:to x="100000" y="80000"/>
                                    </p:animScale>
                                    <p:animScale>
                                      <p:cBhvr>
                                        <p:cTn id="149" dur="166" decel="50000">
                                          <p:stCondLst>
                                            <p:cond delay="1338"/>
                                          </p:stCondLst>
                                        </p:cTn>
                                        <p:tgtEl>
                                          <p:spTgt spid="28"/>
                                        </p:tgtEl>
                                      </p:cBhvr>
                                      <p:to x="100000" y="100000"/>
                                    </p:animScale>
                                    <p:animScale>
                                      <p:cBhvr>
                                        <p:cTn id="150" dur="26">
                                          <p:stCondLst>
                                            <p:cond delay="1642"/>
                                          </p:stCondLst>
                                        </p:cTn>
                                        <p:tgtEl>
                                          <p:spTgt spid="28"/>
                                        </p:tgtEl>
                                      </p:cBhvr>
                                      <p:to x="100000" y="90000"/>
                                    </p:animScale>
                                    <p:animScale>
                                      <p:cBhvr>
                                        <p:cTn id="151" dur="166" decel="50000">
                                          <p:stCondLst>
                                            <p:cond delay="1668"/>
                                          </p:stCondLst>
                                        </p:cTn>
                                        <p:tgtEl>
                                          <p:spTgt spid="28"/>
                                        </p:tgtEl>
                                      </p:cBhvr>
                                      <p:to x="100000" y="100000"/>
                                    </p:animScale>
                                    <p:animScale>
                                      <p:cBhvr>
                                        <p:cTn id="152" dur="26">
                                          <p:stCondLst>
                                            <p:cond delay="1808"/>
                                          </p:stCondLst>
                                        </p:cTn>
                                        <p:tgtEl>
                                          <p:spTgt spid="28"/>
                                        </p:tgtEl>
                                      </p:cBhvr>
                                      <p:to x="100000" y="95000"/>
                                    </p:animScale>
                                    <p:animScale>
                                      <p:cBhvr>
                                        <p:cTn id="153" dur="166" decel="50000">
                                          <p:stCondLst>
                                            <p:cond delay="1834"/>
                                          </p:stCondLst>
                                        </p:cTn>
                                        <p:tgtEl>
                                          <p:spTgt spid="28"/>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26" presetClass="entr" presetSubtype="0" fill="hold" grpId="0" nodeType="clickEffect">
                                  <p:stCondLst>
                                    <p:cond delay="0"/>
                                  </p:stCondLst>
                                  <p:childTnLst>
                                    <p:set>
                                      <p:cBhvr>
                                        <p:cTn id="157" dur="1" fill="hold">
                                          <p:stCondLst>
                                            <p:cond delay="0"/>
                                          </p:stCondLst>
                                        </p:cTn>
                                        <p:tgtEl>
                                          <p:spTgt spid="18"/>
                                        </p:tgtEl>
                                        <p:attrNameLst>
                                          <p:attrName>style.visibility</p:attrName>
                                        </p:attrNameLst>
                                      </p:cBhvr>
                                      <p:to>
                                        <p:strVal val="visible"/>
                                      </p:to>
                                    </p:set>
                                    <p:animEffect transition="in" filter="wipe(down)">
                                      <p:cBhvr>
                                        <p:cTn id="158" dur="580">
                                          <p:stCondLst>
                                            <p:cond delay="0"/>
                                          </p:stCondLst>
                                        </p:cTn>
                                        <p:tgtEl>
                                          <p:spTgt spid="18"/>
                                        </p:tgtEl>
                                      </p:cBhvr>
                                    </p:animEffect>
                                    <p:anim calcmode="lin" valueType="num">
                                      <p:cBhvr>
                                        <p:cTn id="15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64" dur="26">
                                          <p:stCondLst>
                                            <p:cond delay="650"/>
                                          </p:stCondLst>
                                        </p:cTn>
                                        <p:tgtEl>
                                          <p:spTgt spid="18"/>
                                        </p:tgtEl>
                                      </p:cBhvr>
                                      <p:to x="100000" y="60000"/>
                                    </p:animScale>
                                    <p:animScale>
                                      <p:cBhvr>
                                        <p:cTn id="165" dur="166" decel="50000">
                                          <p:stCondLst>
                                            <p:cond delay="676"/>
                                          </p:stCondLst>
                                        </p:cTn>
                                        <p:tgtEl>
                                          <p:spTgt spid="18"/>
                                        </p:tgtEl>
                                      </p:cBhvr>
                                      <p:to x="100000" y="100000"/>
                                    </p:animScale>
                                    <p:animScale>
                                      <p:cBhvr>
                                        <p:cTn id="166" dur="26">
                                          <p:stCondLst>
                                            <p:cond delay="1312"/>
                                          </p:stCondLst>
                                        </p:cTn>
                                        <p:tgtEl>
                                          <p:spTgt spid="18"/>
                                        </p:tgtEl>
                                      </p:cBhvr>
                                      <p:to x="100000" y="80000"/>
                                    </p:animScale>
                                    <p:animScale>
                                      <p:cBhvr>
                                        <p:cTn id="167" dur="166" decel="50000">
                                          <p:stCondLst>
                                            <p:cond delay="1338"/>
                                          </p:stCondLst>
                                        </p:cTn>
                                        <p:tgtEl>
                                          <p:spTgt spid="18"/>
                                        </p:tgtEl>
                                      </p:cBhvr>
                                      <p:to x="100000" y="100000"/>
                                    </p:animScale>
                                    <p:animScale>
                                      <p:cBhvr>
                                        <p:cTn id="168" dur="26">
                                          <p:stCondLst>
                                            <p:cond delay="1642"/>
                                          </p:stCondLst>
                                        </p:cTn>
                                        <p:tgtEl>
                                          <p:spTgt spid="18"/>
                                        </p:tgtEl>
                                      </p:cBhvr>
                                      <p:to x="100000" y="90000"/>
                                    </p:animScale>
                                    <p:animScale>
                                      <p:cBhvr>
                                        <p:cTn id="169" dur="166" decel="50000">
                                          <p:stCondLst>
                                            <p:cond delay="1668"/>
                                          </p:stCondLst>
                                        </p:cTn>
                                        <p:tgtEl>
                                          <p:spTgt spid="18"/>
                                        </p:tgtEl>
                                      </p:cBhvr>
                                      <p:to x="100000" y="100000"/>
                                    </p:animScale>
                                    <p:animScale>
                                      <p:cBhvr>
                                        <p:cTn id="170" dur="26">
                                          <p:stCondLst>
                                            <p:cond delay="1808"/>
                                          </p:stCondLst>
                                        </p:cTn>
                                        <p:tgtEl>
                                          <p:spTgt spid="18"/>
                                        </p:tgtEl>
                                      </p:cBhvr>
                                      <p:to x="100000" y="95000"/>
                                    </p:animScale>
                                    <p:animScale>
                                      <p:cBhvr>
                                        <p:cTn id="171" dur="166" decel="50000">
                                          <p:stCondLst>
                                            <p:cond delay="1834"/>
                                          </p:stCondLst>
                                        </p:cTn>
                                        <p:tgtEl>
                                          <p:spTgt spid="18"/>
                                        </p:tgtEl>
                                      </p:cBhvr>
                                      <p:to x="100000" y="100000"/>
                                    </p:animScale>
                                  </p:childTnLst>
                                </p:cTn>
                              </p:par>
                            </p:childTnLst>
                          </p:cTn>
                        </p:par>
                      </p:childTnLst>
                    </p:cTn>
                  </p:par>
                  <p:par>
                    <p:cTn id="172" fill="hold">
                      <p:stCondLst>
                        <p:cond delay="indefinite"/>
                      </p:stCondLst>
                      <p:childTnLst>
                        <p:par>
                          <p:cTn id="173" fill="hold">
                            <p:stCondLst>
                              <p:cond delay="0"/>
                            </p:stCondLst>
                            <p:childTnLst>
                              <p:par>
                                <p:cTn id="174" presetID="26" presetClass="entr" presetSubtype="0" fill="hold" grpId="0" nodeType="clickEffect">
                                  <p:stCondLst>
                                    <p:cond delay="0"/>
                                  </p:stCondLst>
                                  <p:childTnLst>
                                    <p:set>
                                      <p:cBhvr>
                                        <p:cTn id="175" dur="1" fill="hold">
                                          <p:stCondLst>
                                            <p:cond delay="0"/>
                                          </p:stCondLst>
                                        </p:cTn>
                                        <p:tgtEl>
                                          <p:spTgt spid="19"/>
                                        </p:tgtEl>
                                        <p:attrNameLst>
                                          <p:attrName>style.visibility</p:attrName>
                                        </p:attrNameLst>
                                      </p:cBhvr>
                                      <p:to>
                                        <p:strVal val="visible"/>
                                      </p:to>
                                    </p:set>
                                    <p:animEffect transition="in" filter="wipe(down)">
                                      <p:cBhvr>
                                        <p:cTn id="176" dur="580">
                                          <p:stCondLst>
                                            <p:cond delay="0"/>
                                          </p:stCondLst>
                                        </p:cTn>
                                        <p:tgtEl>
                                          <p:spTgt spid="19"/>
                                        </p:tgtEl>
                                      </p:cBhvr>
                                    </p:animEffect>
                                    <p:anim calcmode="lin" valueType="num">
                                      <p:cBhvr>
                                        <p:cTn id="177"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82" dur="26">
                                          <p:stCondLst>
                                            <p:cond delay="650"/>
                                          </p:stCondLst>
                                        </p:cTn>
                                        <p:tgtEl>
                                          <p:spTgt spid="19"/>
                                        </p:tgtEl>
                                      </p:cBhvr>
                                      <p:to x="100000" y="60000"/>
                                    </p:animScale>
                                    <p:animScale>
                                      <p:cBhvr>
                                        <p:cTn id="183" dur="166" decel="50000">
                                          <p:stCondLst>
                                            <p:cond delay="676"/>
                                          </p:stCondLst>
                                        </p:cTn>
                                        <p:tgtEl>
                                          <p:spTgt spid="19"/>
                                        </p:tgtEl>
                                      </p:cBhvr>
                                      <p:to x="100000" y="100000"/>
                                    </p:animScale>
                                    <p:animScale>
                                      <p:cBhvr>
                                        <p:cTn id="184" dur="26">
                                          <p:stCondLst>
                                            <p:cond delay="1312"/>
                                          </p:stCondLst>
                                        </p:cTn>
                                        <p:tgtEl>
                                          <p:spTgt spid="19"/>
                                        </p:tgtEl>
                                      </p:cBhvr>
                                      <p:to x="100000" y="80000"/>
                                    </p:animScale>
                                    <p:animScale>
                                      <p:cBhvr>
                                        <p:cTn id="185" dur="166" decel="50000">
                                          <p:stCondLst>
                                            <p:cond delay="1338"/>
                                          </p:stCondLst>
                                        </p:cTn>
                                        <p:tgtEl>
                                          <p:spTgt spid="19"/>
                                        </p:tgtEl>
                                      </p:cBhvr>
                                      <p:to x="100000" y="100000"/>
                                    </p:animScale>
                                    <p:animScale>
                                      <p:cBhvr>
                                        <p:cTn id="186" dur="26">
                                          <p:stCondLst>
                                            <p:cond delay="1642"/>
                                          </p:stCondLst>
                                        </p:cTn>
                                        <p:tgtEl>
                                          <p:spTgt spid="19"/>
                                        </p:tgtEl>
                                      </p:cBhvr>
                                      <p:to x="100000" y="90000"/>
                                    </p:animScale>
                                    <p:animScale>
                                      <p:cBhvr>
                                        <p:cTn id="187" dur="166" decel="50000">
                                          <p:stCondLst>
                                            <p:cond delay="1668"/>
                                          </p:stCondLst>
                                        </p:cTn>
                                        <p:tgtEl>
                                          <p:spTgt spid="19"/>
                                        </p:tgtEl>
                                      </p:cBhvr>
                                      <p:to x="100000" y="100000"/>
                                    </p:animScale>
                                    <p:animScale>
                                      <p:cBhvr>
                                        <p:cTn id="188" dur="26">
                                          <p:stCondLst>
                                            <p:cond delay="1808"/>
                                          </p:stCondLst>
                                        </p:cTn>
                                        <p:tgtEl>
                                          <p:spTgt spid="19"/>
                                        </p:tgtEl>
                                      </p:cBhvr>
                                      <p:to x="100000" y="95000"/>
                                    </p:animScale>
                                    <p:animScale>
                                      <p:cBhvr>
                                        <p:cTn id="189" dur="166" decel="50000">
                                          <p:stCondLst>
                                            <p:cond delay="1834"/>
                                          </p:stCondLst>
                                        </p:cTn>
                                        <p:tgtEl>
                                          <p:spTgt spid="19"/>
                                        </p:tgtEl>
                                      </p:cBhvr>
                                      <p:to x="100000" y="100000"/>
                                    </p:animScale>
                                  </p:childTnLst>
                                </p:cTn>
                              </p:par>
                            </p:childTnLst>
                          </p:cTn>
                        </p:par>
                      </p:childTnLst>
                    </p:cTn>
                  </p:par>
                  <p:par>
                    <p:cTn id="190" fill="hold">
                      <p:stCondLst>
                        <p:cond delay="indefinite"/>
                      </p:stCondLst>
                      <p:childTnLst>
                        <p:par>
                          <p:cTn id="191" fill="hold">
                            <p:stCondLst>
                              <p:cond delay="0"/>
                            </p:stCondLst>
                            <p:childTnLst>
                              <p:par>
                                <p:cTn id="192" presetID="26" presetClass="entr" presetSubtype="0" fill="hold" grpId="0" nodeType="clickEffect">
                                  <p:stCondLst>
                                    <p:cond delay="0"/>
                                  </p:stCondLst>
                                  <p:childTnLst>
                                    <p:set>
                                      <p:cBhvr>
                                        <p:cTn id="193" dur="1" fill="hold">
                                          <p:stCondLst>
                                            <p:cond delay="0"/>
                                          </p:stCondLst>
                                        </p:cTn>
                                        <p:tgtEl>
                                          <p:spTgt spid="20"/>
                                        </p:tgtEl>
                                        <p:attrNameLst>
                                          <p:attrName>style.visibility</p:attrName>
                                        </p:attrNameLst>
                                      </p:cBhvr>
                                      <p:to>
                                        <p:strVal val="visible"/>
                                      </p:to>
                                    </p:set>
                                    <p:animEffect transition="in" filter="wipe(down)">
                                      <p:cBhvr>
                                        <p:cTn id="194" dur="580">
                                          <p:stCondLst>
                                            <p:cond delay="0"/>
                                          </p:stCondLst>
                                        </p:cTn>
                                        <p:tgtEl>
                                          <p:spTgt spid="20"/>
                                        </p:tgtEl>
                                      </p:cBhvr>
                                    </p:animEffect>
                                    <p:anim calcmode="lin" valueType="num">
                                      <p:cBhvr>
                                        <p:cTn id="19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00" dur="26">
                                          <p:stCondLst>
                                            <p:cond delay="650"/>
                                          </p:stCondLst>
                                        </p:cTn>
                                        <p:tgtEl>
                                          <p:spTgt spid="20"/>
                                        </p:tgtEl>
                                      </p:cBhvr>
                                      <p:to x="100000" y="60000"/>
                                    </p:animScale>
                                    <p:animScale>
                                      <p:cBhvr>
                                        <p:cTn id="201" dur="166" decel="50000">
                                          <p:stCondLst>
                                            <p:cond delay="676"/>
                                          </p:stCondLst>
                                        </p:cTn>
                                        <p:tgtEl>
                                          <p:spTgt spid="20"/>
                                        </p:tgtEl>
                                      </p:cBhvr>
                                      <p:to x="100000" y="100000"/>
                                    </p:animScale>
                                    <p:animScale>
                                      <p:cBhvr>
                                        <p:cTn id="202" dur="26">
                                          <p:stCondLst>
                                            <p:cond delay="1312"/>
                                          </p:stCondLst>
                                        </p:cTn>
                                        <p:tgtEl>
                                          <p:spTgt spid="20"/>
                                        </p:tgtEl>
                                      </p:cBhvr>
                                      <p:to x="100000" y="80000"/>
                                    </p:animScale>
                                    <p:animScale>
                                      <p:cBhvr>
                                        <p:cTn id="203" dur="166" decel="50000">
                                          <p:stCondLst>
                                            <p:cond delay="1338"/>
                                          </p:stCondLst>
                                        </p:cTn>
                                        <p:tgtEl>
                                          <p:spTgt spid="20"/>
                                        </p:tgtEl>
                                      </p:cBhvr>
                                      <p:to x="100000" y="100000"/>
                                    </p:animScale>
                                    <p:animScale>
                                      <p:cBhvr>
                                        <p:cTn id="204" dur="26">
                                          <p:stCondLst>
                                            <p:cond delay="1642"/>
                                          </p:stCondLst>
                                        </p:cTn>
                                        <p:tgtEl>
                                          <p:spTgt spid="20"/>
                                        </p:tgtEl>
                                      </p:cBhvr>
                                      <p:to x="100000" y="90000"/>
                                    </p:animScale>
                                    <p:animScale>
                                      <p:cBhvr>
                                        <p:cTn id="205" dur="166" decel="50000">
                                          <p:stCondLst>
                                            <p:cond delay="1668"/>
                                          </p:stCondLst>
                                        </p:cTn>
                                        <p:tgtEl>
                                          <p:spTgt spid="20"/>
                                        </p:tgtEl>
                                      </p:cBhvr>
                                      <p:to x="100000" y="100000"/>
                                    </p:animScale>
                                    <p:animScale>
                                      <p:cBhvr>
                                        <p:cTn id="206" dur="26">
                                          <p:stCondLst>
                                            <p:cond delay="1808"/>
                                          </p:stCondLst>
                                        </p:cTn>
                                        <p:tgtEl>
                                          <p:spTgt spid="20"/>
                                        </p:tgtEl>
                                      </p:cBhvr>
                                      <p:to x="100000" y="95000"/>
                                    </p:animScale>
                                    <p:animScale>
                                      <p:cBhvr>
                                        <p:cTn id="207" dur="166" decel="50000">
                                          <p:stCondLst>
                                            <p:cond delay="1834"/>
                                          </p:stCondLst>
                                        </p:cTn>
                                        <p:tgtEl>
                                          <p:spTgt spid="20"/>
                                        </p:tgtEl>
                                      </p:cBhvr>
                                      <p:to x="100000" y="100000"/>
                                    </p:animScale>
                                  </p:childTnLst>
                                </p:cTn>
                              </p:par>
                            </p:childTnLst>
                          </p:cTn>
                        </p:par>
                        <p:par>
                          <p:cTn id="208" fill="hold">
                            <p:stCondLst>
                              <p:cond delay="2000"/>
                            </p:stCondLst>
                            <p:childTnLst>
                              <p:par>
                                <p:cTn id="209" presetID="26" presetClass="emph" presetSubtype="0" fill="hold" grpId="0" nodeType="afterEffect">
                                  <p:stCondLst>
                                    <p:cond delay="0"/>
                                  </p:stCondLst>
                                  <p:childTnLst>
                                    <p:animEffect transition="out" filter="fade">
                                      <p:cBhvr>
                                        <p:cTn id="210" dur="1200" tmFilter="0, 0; .2, .5; .8, .5; 1, 0"/>
                                        <p:tgtEl>
                                          <p:spTgt spid="17"/>
                                        </p:tgtEl>
                                      </p:cBhvr>
                                    </p:animEffect>
                                    <p:animScale>
                                      <p:cBhvr>
                                        <p:cTn id="211" dur="6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19" grpId="0" animBg="1"/>
      <p:bldP spid="20" grpId="0" animBg="1"/>
      <p:bldP spid="22" grpId="0" animBg="1"/>
      <p:bldP spid="24" grpId="0" animBg="1"/>
      <p:bldP spid="25" grpId="0" animBg="1"/>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à coins arrondis 20"/>
          <p:cNvSpPr/>
          <p:nvPr/>
        </p:nvSpPr>
        <p:spPr>
          <a:xfrm>
            <a:off x="1055440" y="931487"/>
            <a:ext cx="9937104" cy="57606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4000" b="1" cap="small"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erlin Sans FB Demi" pitchFamily="34" charset="0"/>
              </a:rPr>
              <a:t>Contexte et justification</a:t>
            </a:r>
          </a:p>
        </p:txBody>
      </p:sp>
      <p:sp>
        <p:nvSpPr>
          <p:cNvPr id="2" name="Rectangle: Rounded Corners 1">
            <a:extLst>
              <a:ext uri="{FF2B5EF4-FFF2-40B4-BE49-F238E27FC236}">
                <a16:creationId xmlns:a16="http://schemas.microsoft.com/office/drawing/2014/main" id="{0EB9A467-CF5E-44D8-A5D9-44BA75897CC6}"/>
              </a:ext>
            </a:extLst>
          </p:cNvPr>
          <p:cNvSpPr/>
          <p:nvPr/>
        </p:nvSpPr>
        <p:spPr>
          <a:xfrm>
            <a:off x="2279576" y="1988840"/>
            <a:ext cx="8280920" cy="4104456"/>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n w="0">
                  <a:solidFill>
                    <a:schemeClr val="tx1">
                      <a:lumMod val="75000"/>
                      <a:lumOff val="25000"/>
                    </a:schemeClr>
                  </a:solidFill>
                </a:ln>
                <a:solidFill>
                  <a:schemeClr val="tx1"/>
                </a:solidFill>
                <a:effectLst>
                  <a:outerShdw blurRad="38100" dist="19050" dir="2700000" algn="tl" rotWithShape="0">
                    <a:schemeClr val="dk1">
                      <a:alpha val="40000"/>
                    </a:schemeClr>
                  </a:outerShdw>
                </a:effectLst>
              </a:rPr>
              <a:t>En République Centrafricaine, la fiscalité constitue un outil fondamental pour le financement de l’Etat. Dans les entreprises de transport comme DHL Centrafrique, la gestion des prélèvements fiscaux sur les salaires représente un véritable défi. Ce thème est justifié par la nécessité d’évaluer la conformité de ces pratiques aux lois fiscales en vigueur, et de proposer des pistes d’amélioration dans un secteur en pleine croissance.</a:t>
            </a:r>
          </a:p>
        </p:txBody>
      </p:sp>
    </p:spTree>
    <p:extLst>
      <p:ext uri="{BB962C8B-B14F-4D97-AF65-F5344CB8AC3E}">
        <p14:creationId xmlns:p14="http://schemas.microsoft.com/office/powerpoint/2010/main" val="141322057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gs>
            <a:gs pos="25000">
              <a:srgbClr val="00B0F0"/>
            </a:gs>
            <a:gs pos="100000">
              <a:srgbClr val="00B0F0"/>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6" name="Rectangle 5"/>
          <p:cNvSpPr/>
          <p:nvPr/>
        </p:nvSpPr>
        <p:spPr>
          <a:xfrm>
            <a:off x="3231236" y="332656"/>
            <a:ext cx="5489003" cy="58477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solidFill>
              <a:schemeClr val="tx1">
                <a:lumMod val="95000"/>
                <a:lumOff val="5000"/>
              </a:schemeClr>
            </a:solidFill>
          </a:ln>
          <a:effectLst/>
          <a:scene3d>
            <a:camera prst="perspectiveRelaxedModerately"/>
            <a:lightRig rig="glow" dir="t">
              <a:rot lat="0" lon="0" rev="14100000"/>
            </a:lightRig>
          </a:scene3d>
          <a:sp3d prstMaterial="softEdge">
            <a:bevelT w="127000" prst="artDeco"/>
          </a:sp3d>
        </p:spPr>
        <p:txBody>
          <a:bodyPr wrap="none">
            <a:spAutoFit/>
          </a:bodyPr>
          <a:lstStyle/>
          <a:p>
            <a:pPr algn="just"/>
            <a:r>
              <a:rPr lang="fr-FR" sz="3200" b="1" dirty="0">
                <a:ln w="28575">
                  <a:solidFill>
                    <a:schemeClr val="bg1"/>
                  </a:solidFill>
                  <a:prstDash val="solid"/>
                  <a:miter lim="800000"/>
                </a:ln>
                <a:solidFill>
                  <a:schemeClr val="bg2"/>
                </a:solidFill>
                <a:effectLst>
                  <a:outerShdw blurRad="25500" dist="23000" dir="7020000" algn="tl">
                    <a:srgbClr val="000000">
                      <a:alpha val="50000"/>
                    </a:srgbClr>
                  </a:outerShdw>
                </a:effectLst>
                <a:latin typeface="Berlin Sans FB Demi" pitchFamily="34" charset="0"/>
              </a:rPr>
              <a:t>PROBLÈME DE RECHERCHE </a:t>
            </a:r>
          </a:p>
        </p:txBody>
      </p:sp>
      <p:sp>
        <p:nvSpPr>
          <p:cNvPr id="15" name="Arrondir un rectangle avec un coin du même côté 14"/>
          <p:cNvSpPr/>
          <p:nvPr/>
        </p:nvSpPr>
        <p:spPr>
          <a:xfrm>
            <a:off x="2334377" y="2902848"/>
            <a:ext cx="7722063" cy="3312368"/>
          </a:xfrm>
          <a:prstGeom prst="round2SameRect">
            <a:avLst>
              <a:gd name="adj1" fmla="val 0"/>
              <a:gd name="adj2" fmla="val 0"/>
            </a:avLst>
          </a:prstGeom>
          <a:ln w="38100"/>
        </p:spPr>
        <p:style>
          <a:lnRef idx="3">
            <a:schemeClr val="lt1"/>
          </a:lnRef>
          <a:fillRef idx="1">
            <a:schemeClr val="accent3"/>
          </a:fillRef>
          <a:effectRef idx="1">
            <a:schemeClr val="accent3"/>
          </a:effectRef>
          <a:fontRef idx="minor">
            <a:schemeClr val="lt1"/>
          </a:fontRef>
        </p:style>
        <p:txBody>
          <a:bodyPr rtlCol="0" anchor="ctr"/>
          <a:lstStyle/>
          <a:p>
            <a:pPr algn="ctr"/>
            <a:r>
              <a:rPr lang="fr-F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rPr>
              <a:t>Comment la fiscalité des revenus salariaux est-elle appliquée au sein de DHL Centrafrique, et quels en sont les effets sur les employés, l’entreprise et l’administration fiscale?</a:t>
            </a:r>
          </a:p>
        </p:txBody>
      </p:sp>
      <p:sp>
        <p:nvSpPr>
          <p:cNvPr id="2" name="Flèche vers le bas 1"/>
          <p:cNvSpPr/>
          <p:nvPr/>
        </p:nvSpPr>
        <p:spPr>
          <a:xfrm>
            <a:off x="5687705" y="978391"/>
            <a:ext cx="408295" cy="1863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877536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6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3359696" y="931487"/>
            <a:ext cx="5304657" cy="57606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dirty="0"/>
          </a:p>
        </p:txBody>
      </p:sp>
      <p:sp>
        <p:nvSpPr>
          <p:cNvPr id="16" name="Rectangle 15"/>
          <p:cNvSpPr/>
          <p:nvPr/>
        </p:nvSpPr>
        <p:spPr>
          <a:xfrm>
            <a:off x="3294902" y="952702"/>
            <a:ext cx="5474576" cy="584775"/>
          </a:xfrm>
          <a:prstGeom prst="rect">
            <a:avLst/>
          </a:prstGeom>
          <a:ln>
            <a:noFill/>
          </a:ln>
          <a:effectLst/>
          <a:scene3d>
            <a:camera prst="perspectiveRelaxedModerately"/>
            <a:lightRig rig="glow" dir="t">
              <a:rot lat="0" lon="0" rev="14100000"/>
            </a:lightRig>
          </a:scene3d>
          <a:sp3d prstMaterial="softEdge">
            <a:bevelT w="127000" prst="artDeco"/>
          </a:sp3d>
        </p:spPr>
        <p:txBody>
          <a:bodyPr wrap="none">
            <a:spAutoFit/>
          </a:bodyPr>
          <a:lstStyle/>
          <a:p>
            <a:pPr algn="just"/>
            <a:r>
              <a:rPr lang="fr-FR" sz="3200" b="1" dirty="0">
                <a:ln w="28575">
                  <a:solidFill>
                    <a:schemeClr val="bg1"/>
                  </a:solidFill>
                  <a:prstDash val="solid"/>
                  <a:miter lim="800000"/>
                </a:ln>
                <a:solidFill>
                  <a:srgbClr val="00B0F0"/>
                </a:solidFill>
                <a:effectLst>
                  <a:outerShdw blurRad="25500" dist="23000" dir="7020000" algn="tl">
                    <a:srgbClr val="000000">
                      <a:alpha val="50000"/>
                    </a:srgbClr>
                  </a:outerShdw>
                </a:effectLst>
                <a:latin typeface="Berlin Sans FB Demi" pitchFamily="34" charset="0"/>
              </a:rPr>
              <a:t>QUESTIONS DE RECHERCHE </a:t>
            </a:r>
          </a:p>
        </p:txBody>
      </p:sp>
      <p:pic>
        <p:nvPicPr>
          <p:cNvPr id="20" name="Image 1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480376" y="2666272"/>
            <a:ext cx="1944216" cy="3626976"/>
          </a:xfrm>
          <a:prstGeom prst="rect">
            <a:avLst/>
          </a:prstGeom>
        </p:spPr>
      </p:pic>
      <p:sp>
        <p:nvSpPr>
          <p:cNvPr id="2" name="Légende encadrée 1 1"/>
          <p:cNvSpPr/>
          <p:nvPr/>
        </p:nvSpPr>
        <p:spPr>
          <a:xfrm flipH="1">
            <a:off x="2279576" y="2666272"/>
            <a:ext cx="6120680" cy="3211000"/>
          </a:xfrm>
          <a:prstGeom prst="borderCallout1">
            <a:avLst>
              <a:gd name="adj1" fmla="val 1370"/>
              <a:gd name="adj2" fmla="val -74"/>
              <a:gd name="adj3" fmla="val 46018"/>
              <a:gd name="adj4" fmla="val -25556"/>
            </a:avLst>
          </a:prstGeom>
          <a:solidFill>
            <a:schemeClr val="accent3"/>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lumMod val="95000"/>
                    <a:lumOff val="5000"/>
                  </a:schemeClr>
                </a:solidFill>
              </a:rPr>
              <a:t>En quoi la gestion actuelle de la fiscalité des revenus salariaux au sein de DHL Centrafrique constitue-t-elle un levier ou un frein à la performance sociale et financière de l’entreprise?</a:t>
            </a:r>
          </a:p>
        </p:txBody>
      </p:sp>
    </p:spTree>
    <p:extLst>
      <p:ext uri="{BB962C8B-B14F-4D97-AF65-F5344CB8AC3E}">
        <p14:creationId xmlns:p14="http://schemas.microsoft.com/office/powerpoint/2010/main" val="2255579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avec flèche vers le haut 7"/>
          <p:cNvSpPr/>
          <p:nvPr/>
        </p:nvSpPr>
        <p:spPr>
          <a:xfrm>
            <a:off x="1199455" y="2852936"/>
            <a:ext cx="4176463" cy="3240360"/>
          </a:xfrm>
          <a:prstGeom prst="upArrowCallout">
            <a:avLst>
              <a:gd name="adj1" fmla="val 50000"/>
              <a:gd name="adj2" fmla="val 64444"/>
              <a:gd name="adj3" fmla="val 28119"/>
              <a:gd name="adj4" fmla="val 71881"/>
            </a:avLst>
          </a:prstGeom>
          <a:ln/>
        </p:spPr>
        <p:style>
          <a:lnRef idx="3">
            <a:schemeClr val="lt1"/>
          </a:lnRef>
          <a:fillRef idx="1">
            <a:schemeClr val="accent3"/>
          </a:fillRef>
          <a:effectRef idx="1">
            <a:schemeClr val="accent3"/>
          </a:effectRef>
          <a:fontRef idx="minor">
            <a:schemeClr val="lt1"/>
          </a:fontRef>
        </p:style>
        <p:txBody>
          <a:bodyPr rtlCol="0" anchor="ctr"/>
          <a:lstStyle/>
          <a:p>
            <a:pPr lvl="0" algn="ctr"/>
            <a:r>
              <a:rPr lang="fr-FR" sz="2000" b="1" dirty="0">
                <a:solidFill>
                  <a:schemeClr val="tx1">
                    <a:lumMod val="95000"/>
                    <a:lumOff val="5000"/>
                  </a:schemeClr>
                </a:solidFill>
                <a:latin typeface="Arial" panose="020B0604020202020204" pitchFamily="34" charset="0"/>
                <a:cs typeface="Arial" panose="020B0604020202020204" pitchFamily="34" charset="0"/>
              </a:rPr>
              <a:t>Analyser le système de la fiscalité des revenus salariaux au sein de DHL Centrafrique</a:t>
            </a:r>
          </a:p>
        </p:txBody>
      </p:sp>
      <p:sp>
        <p:nvSpPr>
          <p:cNvPr id="9" name="Rectangle avec flèche vers le haut 8"/>
          <p:cNvSpPr/>
          <p:nvPr/>
        </p:nvSpPr>
        <p:spPr>
          <a:xfrm>
            <a:off x="6528048" y="2852936"/>
            <a:ext cx="5232528" cy="3240360"/>
          </a:xfrm>
          <a:prstGeom prst="upArrowCallout">
            <a:avLst>
              <a:gd name="adj1" fmla="val 50000"/>
              <a:gd name="adj2" fmla="val 64444"/>
              <a:gd name="adj3" fmla="val 28119"/>
              <a:gd name="adj4" fmla="val 71881"/>
            </a:avLst>
          </a:prstGeom>
          <a:ln/>
        </p:spPr>
        <p:style>
          <a:lnRef idx="3">
            <a:schemeClr val="lt1"/>
          </a:lnRef>
          <a:fillRef idx="1">
            <a:schemeClr val="accent3"/>
          </a:fillRef>
          <a:effectRef idx="1">
            <a:schemeClr val="accent3"/>
          </a:effectRef>
          <a:fontRef idx="minor">
            <a:schemeClr val="lt1"/>
          </a:fontRef>
        </p:style>
        <p:txBody>
          <a:bodyPr rtlCol="0" anchor="ctr"/>
          <a:lstStyle/>
          <a:p>
            <a:pPr marL="342900" lvl="0" indent="-342900">
              <a:buFont typeface="Wingdings" pitchFamily="2" charset="2"/>
              <a:buChar char="ü"/>
            </a:pPr>
            <a:r>
              <a:rPr lang="fr-FR" sz="2000" b="1" dirty="0">
                <a:solidFill>
                  <a:schemeClr val="tx1">
                    <a:lumMod val="95000"/>
                    <a:lumOff val="5000"/>
                  </a:schemeClr>
                </a:solidFill>
                <a:latin typeface="Arial" panose="020B0604020202020204" pitchFamily="34" charset="0"/>
                <a:cs typeface="Arial" panose="020B0604020202020204" pitchFamily="34" charset="0"/>
              </a:rPr>
              <a:t>Identifier les obligations fiscales et sociales prélevées sur les salaires;</a:t>
            </a:r>
          </a:p>
          <a:p>
            <a:pPr marL="342900" lvl="0" indent="-342900">
              <a:buFont typeface="Wingdings" pitchFamily="2" charset="2"/>
              <a:buChar char="ü"/>
            </a:pPr>
            <a:r>
              <a:rPr lang="fr-FR" sz="2000" b="1" dirty="0">
                <a:solidFill>
                  <a:schemeClr val="tx1">
                    <a:lumMod val="95000"/>
                    <a:lumOff val="5000"/>
                  </a:schemeClr>
                </a:solidFill>
                <a:latin typeface="Arial" panose="020B0604020202020204" pitchFamily="34" charset="0"/>
                <a:cs typeface="Arial" panose="020B0604020202020204" pitchFamily="34" charset="0"/>
              </a:rPr>
              <a:t>Evaluer les effets de ces prélèvements sur les salariés et l’entreprise;</a:t>
            </a:r>
          </a:p>
          <a:p>
            <a:pPr marL="342900" lvl="0" indent="-342900">
              <a:buFont typeface="Wingdings" pitchFamily="2" charset="2"/>
              <a:buChar char="ü"/>
            </a:pPr>
            <a:r>
              <a:rPr lang="fr-FR" sz="2000" b="1" dirty="0">
                <a:solidFill>
                  <a:schemeClr val="tx1">
                    <a:lumMod val="95000"/>
                    <a:lumOff val="5000"/>
                  </a:schemeClr>
                </a:solidFill>
                <a:latin typeface="Arial" panose="020B0604020202020204" pitchFamily="34" charset="0"/>
                <a:cs typeface="Arial" panose="020B0604020202020204" pitchFamily="34" charset="0"/>
              </a:rPr>
              <a:t>Et de proposer des pistes d’amélioration pour un système fiscal plus équilibré et efficace</a:t>
            </a:r>
          </a:p>
        </p:txBody>
      </p:sp>
      <p:sp>
        <p:nvSpPr>
          <p:cNvPr id="3" name="Flèche à trois pointes 2"/>
          <p:cNvSpPr/>
          <p:nvPr/>
        </p:nvSpPr>
        <p:spPr>
          <a:xfrm>
            <a:off x="1199457" y="1155224"/>
            <a:ext cx="9865096" cy="1841728"/>
          </a:xfrm>
          <a:prstGeom prst="leftRightUpArrow">
            <a:avLst>
              <a:gd name="adj1" fmla="val 25000"/>
              <a:gd name="adj2" fmla="val 25000"/>
              <a:gd name="adj3" fmla="val 0"/>
            </a:avLst>
          </a:prstGeom>
        </p:spPr>
        <p:style>
          <a:lnRef idx="1">
            <a:schemeClr val="accent3"/>
          </a:lnRef>
          <a:fillRef idx="3">
            <a:schemeClr val="accent3"/>
          </a:fillRef>
          <a:effectRef idx="2">
            <a:schemeClr val="accent3"/>
          </a:effectRef>
          <a:fontRef idx="minor">
            <a:schemeClr val="lt1"/>
          </a:fontRef>
        </p:style>
        <p:txBody>
          <a:bodyPr rtlCol="0" anchor="ctr">
            <a:scene3d>
              <a:camera prst="perspectiveRelaxedModerately"/>
              <a:lightRig rig="threePt" dir="t"/>
            </a:scene3d>
          </a:bodyPr>
          <a:lstStyle/>
          <a:p>
            <a:pPr algn="ctr"/>
            <a:r>
              <a:rPr lang="fr-FR" sz="3200" cap="small" dirty="0">
                <a:ln w="9525">
                  <a:solidFill>
                    <a:srgbClr val="FFFFFF"/>
                  </a:solidFill>
                </a:ln>
                <a:solidFill>
                  <a:schemeClr val="bg1"/>
                </a:solidFill>
                <a:latin typeface="Berlin Sans FB Demi" pitchFamily="34" charset="0"/>
              </a:rPr>
              <a:t>Objectif général                            Objectifs spécifiques</a:t>
            </a:r>
          </a:p>
        </p:txBody>
      </p:sp>
      <p:sp>
        <p:nvSpPr>
          <p:cNvPr id="5" name="Rogner un rectangle avec un coin diagonal 4"/>
          <p:cNvSpPr/>
          <p:nvPr/>
        </p:nvSpPr>
        <p:spPr>
          <a:xfrm>
            <a:off x="3363131" y="556207"/>
            <a:ext cx="5613189" cy="873204"/>
          </a:xfrm>
          <a:prstGeom prst="snip2DiagRect">
            <a:avLst>
              <a:gd name="adj1" fmla="val 33391"/>
              <a:gd name="adj2" fmla="val 0"/>
            </a:avLst>
          </a:prstGeom>
          <a:ln/>
        </p:spPr>
        <p:style>
          <a:lnRef idx="1">
            <a:schemeClr val="accent3"/>
          </a:lnRef>
          <a:fillRef idx="3">
            <a:schemeClr val="accent3"/>
          </a:fillRef>
          <a:effectRef idx="2">
            <a:schemeClr val="accent3"/>
          </a:effectRef>
          <a:fontRef idx="minor">
            <a:schemeClr val="lt1"/>
          </a:fontRef>
        </p:style>
        <p:txBody>
          <a:bodyPr wrap="square">
            <a:spAutoFit/>
            <a:scene3d>
              <a:camera prst="perspectiveRelaxedModerately"/>
              <a:lightRig rig="threePt" dir="t"/>
            </a:scene3d>
          </a:bodyPr>
          <a:lstStyle/>
          <a:p>
            <a:pPr algn="ctr"/>
            <a:r>
              <a:rPr lang="fr-FR" sz="3200" b="1" dirty="0">
                <a:ln w="28575">
                  <a:solidFill>
                    <a:schemeClr val="bg1"/>
                  </a:solidFill>
                  <a:prstDash val="solid"/>
                  <a:miter lim="800000"/>
                </a:ln>
                <a:solidFill>
                  <a:srgbClr val="00B0F0"/>
                </a:solidFill>
                <a:effectLst>
                  <a:outerShdw blurRad="25500" dist="23000" dir="7020000" algn="tl">
                    <a:srgbClr val="000000">
                      <a:alpha val="50000"/>
                    </a:srgbClr>
                  </a:outerShdw>
                </a:effectLst>
                <a:latin typeface="Berlin Sans FB Demi" pitchFamily="34" charset="0"/>
              </a:rPr>
              <a:t>OBJECTIFS DE RECHERCHE</a:t>
            </a:r>
          </a:p>
        </p:txBody>
      </p:sp>
      <p:pic>
        <p:nvPicPr>
          <p:cNvPr id="11" name="Image 10"/>
          <p:cNvPicPr>
            <a:picLocks noChangeAspect="1"/>
          </p:cNvPicPr>
          <p:nvPr/>
        </p:nvPicPr>
        <p:blipFill>
          <a:blip r:embed="rId3">
            <a:extLst>
              <a:ext uri="{BEBA8EAE-BF5A-486C-A8C5-ECC9F3942E4B}">
                <a14:imgProps xmlns:a14="http://schemas.microsoft.com/office/drawing/2010/main">
                  <a14:imgLayer r:embed="rId4">
                    <a14:imgEffect>
                      <a14:backgroundRemoval t="9016" b="69672" l="9898" r="95734"/>
                    </a14:imgEffect>
                  </a14:imgLayer>
                </a14:imgProps>
              </a:ext>
              <a:ext uri="{28A0092B-C50C-407E-A947-70E740481C1C}">
                <a14:useLocalDpi xmlns:a14="http://schemas.microsoft.com/office/drawing/2010/main" val="0"/>
              </a:ext>
            </a:extLst>
          </a:blip>
          <a:stretch>
            <a:fillRect/>
          </a:stretch>
        </p:blipFill>
        <p:spPr>
          <a:xfrm flipH="1">
            <a:off x="8976320" y="476673"/>
            <a:ext cx="2435204" cy="2652214"/>
          </a:xfrm>
          <a:prstGeom prst="rect">
            <a:avLst/>
          </a:prstGeom>
        </p:spPr>
      </p:pic>
      <p:pic>
        <p:nvPicPr>
          <p:cNvPr id="12" name="Image 11"/>
          <p:cNvPicPr>
            <a:picLocks noChangeAspect="1"/>
          </p:cNvPicPr>
          <p:nvPr/>
        </p:nvPicPr>
        <p:blipFill>
          <a:blip r:embed="rId3">
            <a:extLst>
              <a:ext uri="{BEBA8EAE-BF5A-486C-A8C5-ECC9F3942E4B}">
                <a14:imgProps xmlns:a14="http://schemas.microsoft.com/office/drawing/2010/main">
                  <a14:imgLayer r:embed="rId4">
                    <a14:imgEffect>
                      <a14:backgroundRemoval t="9016" b="69672" l="9898" r="95734"/>
                    </a14:imgEffect>
                  </a14:imgLayer>
                </a14:imgProps>
              </a:ext>
              <a:ext uri="{28A0092B-C50C-407E-A947-70E740481C1C}">
                <a14:useLocalDpi xmlns:a14="http://schemas.microsoft.com/office/drawing/2010/main" val="0"/>
              </a:ext>
            </a:extLst>
          </a:blip>
          <a:stretch>
            <a:fillRect/>
          </a:stretch>
        </p:blipFill>
        <p:spPr>
          <a:xfrm>
            <a:off x="839416" y="476672"/>
            <a:ext cx="2435204" cy="2652214"/>
          </a:xfrm>
          <a:prstGeom prst="rect">
            <a:avLst/>
          </a:prstGeom>
        </p:spPr>
      </p:pic>
    </p:spTree>
    <p:extLst>
      <p:ext uri="{BB962C8B-B14F-4D97-AF65-F5344CB8AC3E}">
        <p14:creationId xmlns:p14="http://schemas.microsoft.com/office/powerpoint/2010/main" val="1573793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ppt_w</p:attrName>
                                        </p:attrNameLst>
                                      </p:cBhvr>
                                      <p:tavLst>
                                        <p:tav tm="0" fmla="#ppt_w*sin(2.5*pi*$)">
                                          <p:val>
                                            <p:fltVal val="0"/>
                                          </p:val>
                                        </p:tav>
                                        <p:tav tm="100000">
                                          <p:val>
                                            <p:fltVal val="1"/>
                                          </p:val>
                                        </p:tav>
                                      </p:tavLst>
                                    </p:anim>
                                    <p:anim calcmode="lin" valueType="num">
                                      <p:cBhvr>
                                        <p:cTn id="1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50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1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childTnLst>
                          </p:cTn>
                        </p:par>
                        <p:par>
                          <p:cTn id="43" fill="hold">
                            <p:stCondLst>
                              <p:cond delay="2000"/>
                            </p:stCondLst>
                            <p:childTnLst>
                              <p:par>
                                <p:cTn id="44" presetID="26"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431704" y="620688"/>
            <a:ext cx="5040560" cy="720080"/>
          </a:xfrm>
          <a:prstGeom prst="roundRect">
            <a:avLst/>
          </a:prstGeom>
          <a:ln w="38100">
            <a:solidFill>
              <a:schemeClr val="accent3">
                <a:lumMod val="50000"/>
              </a:schemeClr>
            </a:solidFill>
          </a:ln>
        </p:spPr>
        <p:style>
          <a:lnRef idx="2">
            <a:schemeClr val="accent1">
              <a:shade val="50000"/>
            </a:schemeClr>
          </a:lnRef>
          <a:fillRef idx="1001">
            <a:schemeClr val="lt2"/>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fr-FR"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Intérêts de recherche</a:t>
            </a:r>
          </a:p>
        </p:txBody>
      </p:sp>
      <p:sp>
        <p:nvSpPr>
          <p:cNvPr id="3" name="Rectangle 2"/>
          <p:cNvSpPr/>
          <p:nvPr/>
        </p:nvSpPr>
        <p:spPr>
          <a:xfrm>
            <a:off x="1614384" y="3827120"/>
            <a:ext cx="2880320" cy="1512168"/>
          </a:xfrm>
          <a:prstGeom prst="rect">
            <a:avLst/>
          </a:prstGeom>
          <a:solidFill>
            <a:schemeClr val="accent3"/>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Sur le plan pratique</a:t>
            </a:r>
          </a:p>
        </p:txBody>
      </p:sp>
      <p:sp>
        <p:nvSpPr>
          <p:cNvPr id="4" name="Rectangle 3"/>
          <p:cNvSpPr/>
          <p:nvPr/>
        </p:nvSpPr>
        <p:spPr>
          <a:xfrm>
            <a:off x="7464152" y="3827120"/>
            <a:ext cx="2952328" cy="1512168"/>
          </a:xfrm>
          <a:prstGeom prst="rect">
            <a:avLst/>
          </a:prstGeom>
          <a:solidFill>
            <a:schemeClr val="accent3"/>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Sur le plan scientifique</a:t>
            </a:r>
          </a:p>
        </p:txBody>
      </p:sp>
      <p:sp>
        <p:nvSpPr>
          <p:cNvPr id="7" name="Flèche à angle droit 6"/>
          <p:cNvSpPr/>
          <p:nvPr/>
        </p:nvSpPr>
        <p:spPr>
          <a:xfrm flipV="1">
            <a:off x="8496984" y="964744"/>
            <a:ext cx="695360" cy="268028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à angle droit 7"/>
          <p:cNvSpPr/>
          <p:nvPr/>
        </p:nvSpPr>
        <p:spPr>
          <a:xfrm flipH="1" flipV="1">
            <a:off x="2711624" y="964744"/>
            <a:ext cx="685840" cy="268028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28668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80">
                                          <p:stCondLst>
                                            <p:cond delay="0"/>
                                          </p:stCondLst>
                                        </p:cTn>
                                        <p:tgtEl>
                                          <p:spTgt spid="4"/>
                                        </p:tgtEl>
                                      </p:cBhvr>
                                    </p:animEffect>
                                    <p:anim calcmode="lin" valueType="num">
                                      <p:cBhvr>
                                        <p:cTn id="4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6" dur="26">
                                          <p:stCondLst>
                                            <p:cond delay="650"/>
                                          </p:stCondLst>
                                        </p:cTn>
                                        <p:tgtEl>
                                          <p:spTgt spid="4"/>
                                        </p:tgtEl>
                                      </p:cBhvr>
                                      <p:to x="100000" y="60000"/>
                                    </p:animScale>
                                    <p:animScale>
                                      <p:cBhvr>
                                        <p:cTn id="47" dur="166" decel="50000">
                                          <p:stCondLst>
                                            <p:cond delay="676"/>
                                          </p:stCondLst>
                                        </p:cTn>
                                        <p:tgtEl>
                                          <p:spTgt spid="4"/>
                                        </p:tgtEl>
                                      </p:cBhvr>
                                      <p:to x="100000" y="100000"/>
                                    </p:animScale>
                                    <p:animScale>
                                      <p:cBhvr>
                                        <p:cTn id="48" dur="26">
                                          <p:stCondLst>
                                            <p:cond delay="1312"/>
                                          </p:stCondLst>
                                        </p:cTn>
                                        <p:tgtEl>
                                          <p:spTgt spid="4"/>
                                        </p:tgtEl>
                                      </p:cBhvr>
                                      <p:to x="100000" y="80000"/>
                                    </p:animScale>
                                    <p:animScale>
                                      <p:cBhvr>
                                        <p:cTn id="49" dur="166" decel="50000">
                                          <p:stCondLst>
                                            <p:cond delay="1338"/>
                                          </p:stCondLst>
                                        </p:cTn>
                                        <p:tgtEl>
                                          <p:spTgt spid="4"/>
                                        </p:tgtEl>
                                      </p:cBhvr>
                                      <p:to x="100000" y="100000"/>
                                    </p:animScale>
                                    <p:animScale>
                                      <p:cBhvr>
                                        <p:cTn id="50" dur="26">
                                          <p:stCondLst>
                                            <p:cond delay="1642"/>
                                          </p:stCondLst>
                                        </p:cTn>
                                        <p:tgtEl>
                                          <p:spTgt spid="4"/>
                                        </p:tgtEl>
                                      </p:cBhvr>
                                      <p:to x="100000" y="90000"/>
                                    </p:animScale>
                                    <p:animScale>
                                      <p:cBhvr>
                                        <p:cTn id="51" dur="166" decel="50000">
                                          <p:stCondLst>
                                            <p:cond delay="1668"/>
                                          </p:stCondLst>
                                        </p:cTn>
                                        <p:tgtEl>
                                          <p:spTgt spid="4"/>
                                        </p:tgtEl>
                                      </p:cBhvr>
                                      <p:to x="100000" y="100000"/>
                                    </p:animScale>
                                    <p:animScale>
                                      <p:cBhvr>
                                        <p:cTn id="52" dur="26">
                                          <p:stCondLst>
                                            <p:cond delay="1808"/>
                                          </p:stCondLst>
                                        </p:cTn>
                                        <p:tgtEl>
                                          <p:spTgt spid="4"/>
                                        </p:tgtEl>
                                      </p:cBhvr>
                                      <p:to x="100000" y="95000"/>
                                    </p:animScale>
                                    <p:animScale>
                                      <p:cBhvr>
                                        <p:cTn id="5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454467950"/>
              </p:ext>
            </p:extLst>
          </p:nvPr>
        </p:nvGraphicFramePr>
        <p:xfrm>
          <a:off x="1055440" y="900009"/>
          <a:ext cx="1022513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gner un rectangle avec un coin diagonal 10"/>
          <p:cNvSpPr/>
          <p:nvPr/>
        </p:nvSpPr>
        <p:spPr>
          <a:xfrm>
            <a:off x="2523751" y="669220"/>
            <a:ext cx="6480721" cy="873204"/>
          </a:xfrm>
          <a:prstGeom prst="snip2DiagRect">
            <a:avLst>
              <a:gd name="adj1" fmla="val 33391"/>
              <a:gd name="adj2" fmla="val 0"/>
            </a:avLst>
          </a:prstGeom>
          <a:ln/>
        </p:spPr>
        <p:style>
          <a:lnRef idx="3">
            <a:schemeClr val="lt1"/>
          </a:lnRef>
          <a:fillRef idx="1">
            <a:schemeClr val="accent3"/>
          </a:fillRef>
          <a:effectRef idx="1">
            <a:schemeClr val="accent3"/>
          </a:effectRef>
          <a:fontRef idx="minor">
            <a:schemeClr val="lt1"/>
          </a:fontRef>
        </p:style>
        <p:txBody>
          <a:bodyPr wrap="square">
            <a:spAutoFit/>
            <a:scene3d>
              <a:camera prst="perspectiveRelaxedModerately"/>
              <a:lightRig rig="threePt" dir="t"/>
            </a:scene3d>
          </a:bodyPr>
          <a:lstStyle/>
          <a:p>
            <a:pPr algn="ctr"/>
            <a:r>
              <a:rPr lang="fr-FR" sz="3200" b="1" dirty="0">
                <a:ln w="28575">
                  <a:solidFill>
                    <a:schemeClr val="accent3">
                      <a:lumMod val="95000"/>
                      <a:lumOff val="5000"/>
                    </a:schemeClr>
                  </a:solidFill>
                  <a:prstDash val="solid"/>
                  <a:miter lim="800000"/>
                </a:ln>
                <a:solidFill>
                  <a:schemeClr val="bg1"/>
                </a:solidFill>
                <a:effectLst>
                  <a:outerShdw blurRad="25500" dist="23000" dir="7020000" algn="tl">
                    <a:srgbClr val="000000">
                      <a:alpha val="50000"/>
                    </a:srgbClr>
                  </a:outerShdw>
                </a:effectLst>
                <a:latin typeface="Berlin Sans FB Demi" pitchFamily="34" charset="0"/>
              </a:rPr>
              <a:t>HYPOTHESES DE RECHERCHE</a:t>
            </a:r>
          </a:p>
        </p:txBody>
      </p:sp>
      <p:pic>
        <p:nvPicPr>
          <p:cNvPr id="19" name="Image 18"/>
          <p:cNvPicPr>
            <a:picLocks noChangeAspect="1"/>
          </p:cNvPicPr>
          <p:nvPr/>
        </p:nvPicPr>
        <p:blipFill rotWithShape="1">
          <a:blip r:embed="rId8">
            <a:extLst>
              <a:ext uri="{28A0092B-C50C-407E-A947-70E740481C1C}">
                <a14:useLocalDpi xmlns:a14="http://schemas.microsoft.com/office/drawing/2010/main" val="0"/>
              </a:ext>
            </a:extLst>
          </a:blip>
          <a:srcRect l="17585" r="21769"/>
          <a:stretch/>
        </p:blipFill>
        <p:spPr>
          <a:xfrm>
            <a:off x="407368" y="5070100"/>
            <a:ext cx="936104" cy="1798164"/>
          </a:xfrm>
          <a:prstGeom prst="rect">
            <a:avLst/>
          </a:prstGeom>
        </p:spPr>
      </p:pic>
      <p:pic>
        <p:nvPicPr>
          <p:cNvPr id="20" name="Image 19"/>
          <p:cNvPicPr>
            <a:picLocks noChangeAspect="1"/>
          </p:cNvPicPr>
          <p:nvPr/>
        </p:nvPicPr>
        <p:blipFill rotWithShape="1">
          <a:blip r:embed="rId8">
            <a:extLst>
              <a:ext uri="{28A0092B-C50C-407E-A947-70E740481C1C}">
                <a14:useLocalDpi xmlns:a14="http://schemas.microsoft.com/office/drawing/2010/main" val="0"/>
              </a:ext>
            </a:extLst>
          </a:blip>
          <a:srcRect l="17585" r="21769"/>
          <a:stretch/>
        </p:blipFill>
        <p:spPr>
          <a:xfrm>
            <a:off x="10993052" y="5076172"/>
            <a:ext cx="936104" cy="1798164"/>
          </a:xfrm>
          <a:prstGeom prst="rect">
            <a:avLst/>
          </a:prstGeom>
        </p:spPr>
      </p:pic>
      <p:sp>
        <p:nvSpPr>
          <p:cNvPr id="4" name="Ellipse 3"/>
          <p:cNvSpPr/>
          <p:nvPr/>
        </p:nvSpPr>
        <p:spPr>
          <a:xfrm>
            <a:off x="957087" y="1773213"/>
            <a:ext cx="1584176" cy="1192012"/>
          </a:xfrm>
          <a:prstGeom prst="ellipse">
            <a:avLst/>
          </a:prstGeom>
          <a:solidFill>
            <a:schemeClr val="tx2">
              <a:lumMod val="10000"/>
              <a:lumOff val="9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solidFill>
                  <a:schemeClr val="tx1">
                    <a:lumMod val="95000"/>
                    <a:lumOff val="5000"/>
                  </a:schemeClr>
                </a:solidFill>
                <a:latin typeface="Arial Black" panose="020B0A04020102020204" pitchFamily="34" charset="0"/>
              </a:rPr>
              <a:t>H1</a:t>
            </a:r>
          </a:p>
        </p:txBody>
      </p:sp>
      <p:sp>
        <p:nvSpPr>
          <p:cNvPr id="5" name="Ellipse 4"/>
          <p:cNvSpPr/>
          <p:nvPr/>
        </p:nvSpPr>
        <p:spPr>
          <a:xfrm>
            <a:off x="9821688" y="1680699"/>
            <a:ext cx="1458888" cy="1192012"/>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solidFill>
                  <a:schemeClr val="tx1">
                    <a:lumMod val="95000"/>
                    <a:lumOff val="5000"/>
                  </a:schemeClr>
                </a:solidFill>
                <a:latin typeface="Arial Black" panose="020B0A04020102020204" pitchFamily="34" charset="0"/>
              </a:rPr>
              <a:t>H2</a:t>
            </a:r>
          </a:p>
        </p:txBody>
      </p:sp>
      <p:sp>
        <p:nvSpPr>
          <p:cNvPr id="6" name="Rectangle à coins arrondis 5"/>
          <p:cNvSpPr/>
          <p:nvPr/>
        </p:nvSpPr>
        <p:spPr>
          <a:xfrm>
            <a:off x="1703512" y="3396479"/>
            <a:ext cx="4176464" cy="2922197"/>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Arial" panose="020B0604020202020204" pitchFamily="34" charset="0"/>
                <a:cs typeface="Arial" panose="020B0604020202020204" pitchFamily="34" charset="0"/>
              </a:rPr>
              <a:t>L’application de la fiscalité des revenus salariaux au sein de DHL Centrafrique entraîne des difficultés de conformité et de gestion administrative, tant pour l’entreprise que pour les employés</a:t>
            </a:r>
          </a:p>
        </p:txBody>
      </p:sp>
      <p:sp>
        <p:nvSpPr>
          <p:cNvPr id="7" name="Rectangle à coins arrondis 6"/>
          <p:cNvSpPr/>
          <p:nvPr/>
        </p:nvSpPr>
        <p:spPr>
          <a:xfrm>
            <a:off x="6528556" y="3396479"/>
            <a:ext cx="4175956" cy="2922197"/>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Arial" panose="020B0604020202020204" pitchFamily="34" charset="0"/>
                <a:cs typeface="Arial" panose="020B0604020202020204" pitchFamily="34" charset="0"/>
              </a:rPr>
              <a:t>Une gestion plus efficace de la fiscalité des revenus salariaux permettrait d’améliorer la satisfaction des employés, la performance financière de DHL et les recettes de l’administration fiscale</a:t>
            </a:r>
          </a:p>
        </p:txBody>
      </p:sp>
      <p:cxnSp>
        <p:nvCxnSpPr>
          <p:cNvPr id="9" name="Connecteur droit avec flèche 8"/>
          <p:cNvCxnSpPr>
            <a:stCxn id="4" idx="5"/>
          </p:cNvCxnSpPr>
          <p:nvPr/>
        </p:nvCxnSpPr>
        <p:spPr>
          <a:xfrm>
            <a:off x="2309266" y="2790659"/>
            <a:ext cx="1050430" cy="605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5" idx="3"/>
          </p:cNvCxnSpPr>
          <p:nvPr/>
        </p:nvCxnSpPr>
        <p:spPr>
          <a:xfrm flipH="1">
            <a:off x="9003255" y="2698145"/>
            <a:ext cx="1032082" cy="698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614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anim calcmode="lin" valueType="num">
                                      <p:cBhvr>
                                        <p:cTn id="8" dur="2000" fill="hold"/>
                                        <p:tgtEl>
                                          <p:spTgt spid="19"/>
                                        </p:tgtEl>
                                        <p:attrNameLst>
                                          <p:attrName>ppt_w</p:attrName>
                                        </p:attrNameLst>
                                      </p:cBhvr>
                                      <p:tavLst>
                                        <p:tav tm="0" fmla="#ppt_w*sin(2.5*pi*$)">
                                          <p:val>
                                            <p:fltVal val="0"/>
                                          </p:val>
                                        </p:tav>
                                        <p:tav tm="100000">
                                          <p:val>
                                            <p:fltVal val="1"/>
                                          </p:val>
                                        </p:tav>
                                      </p:tavLst>
                                    </p:anim>
                                    <p:anim calcmode="lin" valueType="num">
                                      <p:cBhvr>
                                        <p:cTn id="9" dur="2000" fill="hold"/>
                                        <p:tgtEl>
                                          <p:spTgt spid="19"/>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anim calcmode="lin" valueType="num">
                                      <p:cBhvr>
                                        <p:cTn id="13" dur="2000" fill="hold"/>
                                        <p:tgtEl>
                                          <p:spTgt spid="20"/>
                                        </p:tgtEl>
                                        <p:attrNameLst>
                                          <p:attrName>ppt_w</p:attrName>
                                        </p:attrNameLst>
                                      </p:cBhvr>
                                      <p:tavLst>
                                        <p:tav tm="0" fmla="#ppt_w*sin(2.5*pi*$)">
                                          <p:val>
                                            <p:fltVal val="0"/>
                                          </p:val>
                                        </p:tav>
                                        <p:tav tm="100000">
                                          <p:val>
                                            <p:fltVal val="1"/>
                                          </p:val>
                                        </p:tav>
                                      </p:tavLst>
                                    </p:anim>
                                    <p:anim calcmode="lin" valueType="num">
                                      <p:cBhvr>
                                        <p:cTn id="14" dur="2000" fill="hold"/>
                                        <p:tgtEl>
                                          <p:spTgt spid="20"/>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ppt_w</p:attrName>
                                        </p:attrNameLst>
                                      </p:cBhvr>
                                      <p:tavLst>
                                        <p:tav tm="0" fmla="#ppt_w*sin(2.5*pi*$)">
                                          <p:val>
                                            <p:fltVal val="0"/>
                                          </p:val>
                                        </p:tav>
                                        <p:tav tm="100000">
                                          <p:val>
                                            <p:fltVal val="1"/>
                                          </p:val>
                                        </p:tav>
                                      </p:tavLst>
                                    </p:anim>
                                    <p:anim calcmode="lin" valueType="num">
                                      <p:cBhvr>
                                        <p:cTn id="1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2">
                                            <p:graphicEl>
                                              <a:dgm id="{187BE293-0819-4153-A6C7-A1856B6EFCF6}"/>
                                            </p:graphicEl>
                                          </p:spTgt>
                                        </p:tgtEl>
                                        <p:attrNameLst>
                                          <p:attrName>style.visibility</p:attrName>
                                        </p:attrNameLst>
                                      </p:cBhvr>
                                      <p:to>
                                        <p:strVal val="visible"/>
                                      </p:to>
                                    </p:set>
                                    <p:animEffect transition="in" filter="wipe(down)">
                                      <p:cBhvr>
                                        <p:cTn id="24" dur="580">
                                          <p:stCondLst>
                                            <p:cond delay="0"/>
                                          </p:stCondLst>
                                        </p:cTn>
                                        <p:tgtEl>
                                          <p:spTgt spid="2">
                                            <p:graphicEl>
                                              <a:dgm id="{187BE293-0819-4153-A6C7-A1856B6EFCF6}"/>
                                            </p:graphicEl>
                                          </p:spTgt>
                                        </p:tgtEl>
                                      </p:cBhvr>
                                    </p:animEffect>
                                    <p:anim calcmode="lin" valueType="num">
                                      <p:cBhvr>
                                        <p:cTn id="25" dur="1822" tmFilter="0,0; 0.14,0.36; 0.43,0.73; 0.71,0.91; 1.0,1.0">
                                          <p:stCondLst>
                                            <p:cond delay="0"/>
                                          </p:stCondLst>
                                        </p:cTn>
                                        <p:tgtEl>
                                          <p:spTgt spid="2">
                                            <p:graphicEl>
                                              <a:dgm id="{187BE293-0819-4153-A6C7-A1856B6EFCF6}"/>
                                            </p:graphic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graphicEl>
                                              <a:dgm id="{187BE293-0819-4153-A6C7-A1856B6EFCF6}"/>
                                            </p:graphic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graphicEl>
                                              <a:dgm id="{187BE293-0819-4153-A6C7-A1856B6EFCF6}"/>
                                            </p:graphic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graphicEl>
                                              <a:dgm id="{187BE293-0819-4153-A6C7-A1856B6EFCF6}"/>
                                            </p:graphic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graphicEl>
                                              <a:dgm id="{187BE293-0819-4153-A6C7-A1856B6EFCF6}"/>
                                            </p:graphic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graphicEl>
                                              <a:dgm id="{187BE293-0819-4153-A6C7-A1856B6EFCF6}"/>
                                            </p:graphicEl>
                                          </p:spTgt>
                                        </p:tgtEl>
                                      </p:cBhvr>
                                      <p:to x="100000" y="60000"/>
                                    </p:animScale>
                                    <p:animScale>
                                      <p:cBhvr>
                                        <p:cTn id="31" dur="166" decel="50000">
                                          <p:stCondLst>
                                            <p:cond delay="676"/>
                                          </p:stCondLst>
                                        </p:cTn>
                                        <p:tgtEl>
                                          <p:spTgt spid="2">
                                            <p:graphicEl>
                                              <a:dgm id="{187BE293-0819-4153-A6C7-A1856B6EFCF6}"/>
                                            </p:graphicEl>
                                          </p:spTgt>
                                        </p:tgtEl>
                                      </p:cBhvr>
                                      <p:to x="100000" y="100000"/>
                                    </p:animScale>
                                    <p:animScale>
                                      <p:cBhvr>
                                        <p:cTn id="32" dur="26">
                                          <p:stCondLst>
                                            <p:cond delay="1312"/>
                                          </p:stCondLst>
                                        </p:cTn>
                                        <p:tgtEl>
                                          <p:spTgt spid="2">
                                            <p:graphicEl>
                                              <a:dgm id="{187BE293-0819-4153-A6C7-A1856B6EFCF6}"/>
                                            </p:graphicEl>
                                          </p:spTgt>
                                        </p:tgtEl>
                                      </p:cBhvr>
                                      <p:to x="100000" y="80000"/>
                                    </p:animScale>
                                    <p:animScale>
                                      <p:cBhvr>
                                        <p:cTn id="33" dur="166" decel="50000">
                                          <p:stCondLst>
                                            <p:cond delay="1338"/>
                                          </p:stCondLst>
                                        </p:cTn>
                                        <p:tgtEl>
                                          <p:spTgt spid="2">
                                            <p:graphicEl>
                                              <a:dgm id="{187BE293-0819-4153-A6C7-A1856B6EFCF6}"/>
                                            </p:graphicEl>
                                          </p:spTgt>
                                        </p:tgtEl>
                                      </p:cBhvr>
                                      <p:to x="100000" y="100000"/>
                                    </p:animScale>
                                    <p:animScale>
                                      <p:cBhvr>
                                        <p:cTn id="34" dur="26">
                                          <p:stCondLst>
                                            <p:cond delay="1642"/>
                                          </p:stCondLst>
                                        </p:cTn>
                                        <p:tgtEl>
                                          <p:spTgt spid="2">
                                            <p:graphicEl>
                                              <a:dgm id="{187BE293-0819-4153-A6C7-A1856B6EFCF6}"/>
                                            </p:graphicEl>
                                          </p:spTgt>
                                        </p:tgtEl>
                                      </p:cBhvr>
                                      <p:to x="100000" y="90000"/>
                                    </p:animScale>
                                    <p:animScale>
                                      <p:cBhvr>
                                        <p:cTn id="35" dur="166" decel="50000">
                                          <p:stCondLst>
                                            <p:cond delay="1668"/>
                                          </p:stCondLst>
                                        </p:cTn>
                                        <p:tgtEl>
                                          <p:spTgt spid="2">
                                            <p:graphicEl>
                                              <a:dgm id="{187BE293-0819-4153-A6C7-A1856B6EFCF6}"/>
                                            </p:graphicEl>
                                          </p:spTgt>
                                        </p:tgtEl>
                                      </p:cBhvr>
                                      <p:to x="100000" y="100000"/>
                                    </p:animScale>
                                    <p:animScale>
                                      <p:cBhvr>
                                        <p:cTn id="36" dur="26">
                                          <p:stCondLst>
                                            <p:cond delay="1808"/>
                                          </p:stCondLst>
                                        </p:cTn>
                                        <p:tgtEl>
                                          <p:spTgt spid="2">
                                            <p:graphicEl>
                                              <a:dgm id="{187BE293-0819-4153-A6C7-A1856B6EFCF6}"/>
                                            </p:graphicEl>
                                          </p:spTgt>
                                        </p:tgtEl>
                                      </p:cBhvr>
                                      <p:to x="100000" y="95000"/>
                                    </p:animScale>
                                    <p:animScale>
                                      <p:cBhvr>
                                        <p:cTn id="37" dur="166" decel="50000">
                                          <p:stCondLst>
                                            <p:cond delay="1834"/>
                                          </p:stCondLst>
                                        </p:cTn>
                                        <p:tgtEl>
                                          <p:spTgt spid="2">
                                            <p:graphicEl>
                                              <a:dgm id="{187BE293-0819-4153-A6C7-A1856B6EFCF6}"/>
                                            </p:graphic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2">
                                            <p:graphicEl>
                                              <a:dgm id="{9F80D3B0-5C49-4BE0-AAC9-EC0BB2AA377D}"/>
                                            </p:graphicEl>
                                          </p:spTgt>
                                        </p:tgtEl>
                                        <p:attrNameLst>
                                          <p:attrName>style.visibility</p:attrName>
                                        </p:attrNameLst>
                                      </p:cBhvr>
                                      <p:to>
                                        <p:strVal val="visible"/>
                                      </p:to>
                                    </p:set>
                                    <p:animEffect transition="in" filter="wipe(down)">
                                      <p:cBhvr>
                                        <p:cTn id="42" dur="580">
                                          <p:stCondLst>
                                            <p:cond delay="0"/>
                                          </p:stCondLst>
                                        </p:cTn>
                                        <p:tgtEl>
                                          <p:spTgt spid="2">
                                            <p:graphicEl>
                                              <a:dgm id="{9F80D3B0-5C49-4BE0-AAC9-EC0BB2AA377D}"/>
                                            </p:graphicEl>
                                          </p:spTgt>
                                        </p:tgtEl>
                                      </p:cBhvr>
                                    </p:animEffect>
                                    <p:anim calcmode="lin" valueType="num">
                                      <p:cBhvr>
                                        <p:cTn id="43" dur="1822" tmFilter="0,0; 0.14,0.36; 0.43,0.73; 0.71,0.91; 1.0,1.0">
                                          <p:stCondLst>
                                            <p:cond delay="0"/>
                                          </p:stCondLst>
                                        </p:cTn>
                                        <p:tgtEl>
                                          <p:spTgt spid="2">
                                            <p:graphicEl>
                                              <a:dgm id="{9F80D3B0-5C49-4BE0-AAC9-EC0BB2AA377D}"/>
                                            </p:graphic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graphicEl>
                                              <a:dgm id="{9F80D3B0-5C49-4BE0-AAC9-EC0BB2AA377D}"/>
                                            </p:graphic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graphicEl>
                                              <a:dgm id="{9F80D3B0-5C49-4BE0-AAC9-EC0BB2AA377D}"/>
                                            </p:graphic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graphicEl>
                                              <a:dgm id="{9F80D3B0-5C49-4BE0-AAC9-EC0BB2AA377D}"/>
                                            </p:graphic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graphicEl>
                                              <a:dgm id="{9F80D3B0-5C49-4BE0-AAC9-EC0BB2AA377D}"/>
                                            </p:graphic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graphicEl>
                                              <a:dgm id="{9F80D3B0-5C49-4BE0-AAC9-EC0BB2AA377D}"/>
                                            </p:graphicEl>
                                          </p:spTgt>
                                        </p:tgtEl>
                                      </p:cBhvr>
                                      <p:to x="100000" y="60000"/>
                                    </p:animScale>
                                    <p:animScale>
                                      <p:cBhvr>
                                        <p:cTn id="49" dur="166" decel="50000">
                                          <p:stCondLst>
                                            <p:cond delay="676"/>
                                          </p:stCondLst>
                                        </p:cTn>
                                        <p:tgtEl>
                                          <p:spTgt spid="2">
                                            <p:graphicEl>
                                              <a:dgm id="{9F80D3B0-5C49-4BE0-AAC9-EC0BB2AA377D}"/>
                                            </p:graphicEl>
                                          </p:spTgt>
                                        </p:tgtEl>
                                      </p:cBhvr>
                                      <p:to x="100000" y="100000"/>
                                    </p:animScale>
                                    <p:animScale>
                                      <p:cBhvr>
                                        <p:cTn id="50" dur="26">
                                          <p:stCondLst>
                                            <p:cond delay="1312"/>
                                          </p:stCondLst>
                                        </p:cTn>
                                        <p:tgtEl>
                                          <p:spTgt spid="2">
                                            <p:graphicEl>
                                              <a:dgm id="{9F80D3B0-5C49-4BE0-AAC9-EC0BB2AA377D}"/>
                                            </p:graphicEl>
                                          </p:spTgt>
                                        </p:tgtEl>
                                      </p:cBhvr>
                                      <p:to x="100000" y="80000"/>
                                    </p:animScale>
                                    <p:animScale>
                                      <p:cBhvr>
                                        <p:cTn id="51" dur="166" decel="50000">
                                          <p:stCondLst>
                                            <p:cond delay="1338"/>
                                          </p:stCondLst>
                                        </p:cTn>
                                        <p:tgtEl>
                                          <p:spTgt spid="2">
                                            <p:graphicEl>
                                              <a:dgm id="{9F80D3B0-5C49-4BE0-AAC9-EC0BB2AA377D}"/>
                                            </p:graphicEl>
                                          </p:spTgt>
                                        </p:tgtEl>
                                      </p:cBhvr>
                                      <p:to x="100000" y="100000"/>
                                    </p:animScale>
                                    <p:animScale>
                                      <p:cBhvr>
                                        <p:cTn id="52" dur="26">
                                          <p:stCondLst>
                                            <p:cond delay="1642"/>
                                          </p:stCondLst>
                                        </p:cTn>
                                        <p:tgtEl>
                                          <p:spTgt spid="2">
                                            <p:graphicEl>
                                              <a:dgm id="{9F80D3B0-5C49-4BE0-AAC9-EC0BB2AA377D}"/>
                                            </p:graphicEl>
                                          </p:spTgt>
                                        </p:tgtEl>
                                      </p:cBhvr>
                                      <p:to x="100000" y="90000"/>
                                    </p:animScale>
                                    <p:animScale>
                                      <p:cBhvr>
                                        <p:cTn id="53" dur="166" decel="50000">
                                          <p:stCondLst>
                                            <p:cond delay="1668"/>
                                          </p:stCondLst>
                                        </p:cTn>
                                        <p:tgtEl>
                                          <p:spTgt spid="2">
                                            <p:graphicEl>
                                              <a:dgm id="{9F80D3B0-5C49-4BE0-AAC9-EC0BB2AA377D}"/>
                                            </p:graphicEl>
                                          </p:spTgt>
                                        </p:tgtEl>
                                      </p:cBhvr>
                                      <p:to x="100000" y="100000"/>
                                    </p:animScale>
                                    <p:animScale>
                                      <p:cBhvr>
                                        <p:cTn id="54" dur="26">
                                          <p:stCondLst>
                                            <p:cond delay="1808"/>
                                          </p:stCondLst>
                                        </p:cTn>
                                        <p:tgtEl>
                                          <p:spTgt spid="2">
                                            <p:graphicEl>
                                              <a:dgm id="{9F80D3B0-5C49-4BE0-AAC9-EC0BB2AA377D}"/>
                                            </p:graphicEl>
                                          </p:spTgt>
                                        </p:tgtEl>
                                      </p:cBhvr>
                                      <p:to x="100000" y="95000"/>
                                    </p:animScale>
                                    <p:animScale>
                                      <p:cBhvr>
                                        <p:cTn id="55" dur="166" decel="50000">
                                          <p:stCondLst>
                                            <p:cond delay="1834"/>
                                          </p:stCondLst>
                                        </p:cTn>
                                        <p:tgtEl>
                                          <p:spTgt spid="2">
                                            <p:graphicEl>
                                              <a:dgm id="{9F80D3B0-5C49-4BE0-AAC9-EC0BB2AA377D}"/>
                                            </p:graphicEl>
                                          </p:spTgt>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p:cTn id="60" dur="1000" fill="hold"/>
                                        <p:tgtEl>
                                          <p:spTgt spid="4"/>
                                        </p:tgtEl>
                                        <p:attrNameLst>
                                          <p:attrName>ppt_w</p:attrName>
                                        </p:attrNameLst>
                                      </p:cBhvr>
                                      <p:tavLst>
                                        <p:tav tm="0">
                                          <p:val>
                                            <p:fltVal val="0"/>
                                          </p:val>
                                        </p:tav>
                                        <p:tav tm="100000">
                                          <p:val>
                                            <p:strVal val="#ppt_w"/>
                                          </p:val>
                                        </p:tav>
                                      </p:tavLst>
                                    </p:anim>
                                    <p:anim calcmode="lin" valueType="num">
                                      <p:cBhvr>
                                        <p:cTn id="61" dur="1000" fill="hold"/>
                                        <p:tgtEl>
                                          <p:spTgt spid="4"/>
                                        </p:tgtEl>
                                        <p:attrNameLst>
                                          <p:attrName>ppt_h</p:attrName>
                                        </p:attrNameLst>
                                      </p:cBhvr>
                                      <p:tavLst>
                                        <p:tav tm="0">
                                          <p:val>
                                            <p:fltVal val="0"/>
                                          </p:val>
                                        </p:tav>
                                        <p:tav tm="100000">
                                          <p:val>
                                            <p:strVal val="#ppt_h"/>
                                          </p:val>
                                        </p:tav>
                                      </p:tavLst>
                                    </p:anim>
                                    <p:anim calcmode="lin" valueType="num">
                                      <p:cBhvr>
                                        <p:cTn id="62" dur="1000" fill="hold"/>
                                        <p:tgtEl>
                                          <p:spTgt spid="4"/>
                                        </p:tgtEl>
                                        <p:attrNameLst>
                                          <p:attrName>style.rotation</p:attrName>
                                        </p:attrNameLst>
                                      </p:cBhvr>
                                      <p:tavLst>
                                        <p:tav tm="0">
                                          <p:val>
                                            <p:fltVal val="90"/>
                                          </p:val>
                                        </p:tav>
                                        <p:tav tm="100000">
                                          <p:val>
                                            <p:fltVal val="0"/>
                                          </p:val>
                                        </p:tav>
                                      </p:tavLst>
                                    </p:anim>
                                    <p:animEffect transition="in" filter="fade">
                                      <p:cBhvr>
                                        <p:cTn id="63" dur="1000"/>
                                        <p:tgtEl>
                                          <p:spTgt spid="4"/>
                                        </p:tgtEl>
                                      </p:cBhvr>
                                    </p:animEffect>
                                  </p:childTnLst>
                                </p:cTn>
                              </p:par>
                            </p:childTnLst>
                          </p:cTn>
                        </p:par>
                      </p:childTnLst>
                    </p:cTn>
                  </p:par>
                  <p:par>
                    <p:cTn id="64" fill="hold">
                      <p:stCondLst>
                        <p:cond delay="indefinite"/>
                      </p:stCondLst>
                      <p:childTnLst>
                        <p:par>
                          <p:cTn id="65" fill="hold">
                            <p:stCondLst>
                              <p:cond delay="0"/>
                            </p:stCondLst>
                            <p:childTnLst>
                              <p:par>
                                <p:cTn id="66" presetID="20" presetClass="entr" presetSubtype="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edge">
                                      <p:cBhvr>
                                        <p:cTn id="68" dur="20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1000" fill="hold"/>
                                        <p:tgtEl>
                                          <p:spTgt spid="5"/>
                                        </p:tgtEl>
                                        <p:attrNameLst>
                                          <p:attrName>ppt_w</p:attrName>
                                        </p:attrNameLst>
                                      </p:cBhvr>
                                      <p:tavLst>
                                        <p:tav tm="0">
                                          <p:val>
                                            <p:fltVal val="0"/>
                                          </p:val>
                                        </p:tav>
                                        <p:tav tm="100000">
                                          <p:val>
                                            <p:strVal val="#ppt_w"/>
                                          </p:val>
                                        </p:tav>
                                      </p:tavLst>
                                    </p:anim>
                                    <p:anim calcmode="lin" valueType="num">
                                      <p:cBhvr>
                                        <p:cTn id="74" dur="1000" fill="hold"/>
                                        <p:tgtEl>
                                          <p:spTgt spid="5"/>
                                        </p:tgtEl>
                                        <p:attrNameLst>
                                          <p:attrName>ppt_h</p:attrName>
                                        </p:attrNameLst>
                                      </p:cBhvr>
                                      <p:tavLst>
                                        <p:tav tm="0">
                                          <p:val>
                                            <p:fltVal val="0"/>
                                          </p:val>
                                        </p:tav>
                                        <p:tav tm="100000">
                                          <p:val>
                                            <p:strVal val="#ppt_h"/>
                                          </p:val>
                                        </p:tav>
                                      </p:tavLst>
                                    </p:anim>
                                    <p:anim calcmode="lin" valueType="num">
                                      <p:cBhvr>
                                        <p:cTn id="75" dur="1000" fill="hold"/>
                                        <p:tgtEl>
                                          <p:spTgt spid="5"/>
                                        </p:tgtEl>
                                        <p:attrNameLst>
                                          <p:attrName>style.rotation</p:attrName>
                                        </p:attrNameLst>
                                      </p:cBhvr>
                                      <p:tavLst>
                                        <p:tav tm="0">
                                          <p:val>
                                            <p:fltVal val="90"/>
                                          </p:val>
                                        </p:tav>
                                        <p:tav tm="100000">
                                          <p:val>
                                            <p:fltVal val="0"/>
                                          </p:val>
                                        </p:tav>
                                      </p:tavLst>
                                    </p:anim>
                                    <p:animEffect transition="in" filter="fade">
                                      <p:cBhvr>
                                        <p:cTn id="76" dur="100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20" presetClass="entr" presetSubtype="0"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edge">
                                      <p:cBhvr>
                                        <p:cTn id="8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11" grpId="0" animBg="1"/>
      <p:bldP spid="4" grpId="0" animBg="1"/>
      <p:bldP spid="5" grpId="0" animBg="1"/>
      <p:bldP spid="6" grpId="0" animBg="1"/>
      <p:bldP spid="7" grpId="0" animBg="1"/>
    </p:bldLst>
  </p:timing>
</p:sld>
</file>

<file path=ppt/theme/theme1.xml><?xml version="1.0" encoding="utf-8"?>
<a:theme xmlns:a="http://schemas.openxmlformats.org/drawingml/2006/main" name="Wisp">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1627</TotalTime>
  <Words>918</Words>
  <Application>Microsoft Office PowerPoint</Application>
  <PresentationFormat>Widescreen</PresentationFormat>
  <Paragraphs>115</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Wisp</vt:lpstr>
      <vt:lpstr>SOYEZ LES BIENVENUS A L’IUGE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SOYEZ LES BIENVENUS</dc:title>
  <dc:creator>cs</dc:creator>
  <cp:lastModifiedBy>Loïc Prince Joël NEKARIO</cp:lastModifiedBy>
  <cp:revision>136</cp:revision>
  <dcterms:created xsi:type="dcterms:W3CDTF">2023-07-13T00:30:25Z</dcterms:created>
  <dcterms:modified xsi:type="dcterms:W3CDTF">2025-09-10T12:27:26Z</dcterms:modified>
</cp:coreProperties>
</file>